
<file path=[Content_Types].xml><?xml version="1.0" encoding="utf-8"?>
<Types xmlns="http://schemas.openxmlformats.org/package/2006/content-types">
  <Default ContentType="video/mp4" Extension="mp4"/>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package.core-properties+xml" PartName="/docProps/core.xml"/>
  <Override ContentType="application/vnd.openxmlformats-officedocument.extended-properties+xml" PartName="/docProps/app.xml"/>
  <Override ContentType="application/binary" PartName="/ppt/metadata"/>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76" r:id="rId2"/>
    <p:sldId id="261" r:id="rId3"/>
    <p:sldId id="275" r:id="rId4"/>
    <p:sldId id="256" r:id="rId5"/>
    <p:sldId id="265" r:id="rId6"/>
    <p:sldId id="262" r:id="rId7"/>
    <p:sldId id="263" r:id="rId8"/>
    <p:sldId id="264" r:id="rId9"/>
    <p:sldId id="266" r:id="rId10"/>
    <p:sldId id="267" r:id="rId11"/>
    <p:sldId id="269" r:id="rId12"/>
    <p:sldId id="270" r:id="rId13"/>
    <p:sldId id="274" r:id="rId14"/>
    <p:sldId id="271" r:id="rId15"/>
    <p:sldId id="272" r:id="rId16"/>
    <p:sldId id="273" r:id="rId17"/>
    <p:sldId id="268" r:id="rId18"/>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792SR1n/UEXwwkknMUAokbhR5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470" autoAdjust="0"/>
  </p:normalViewPr>
  <p:slideViewPr>
    <p:cSldViewPr snapToGrid="0">
      <p:cViewPr varScale="1">
        <p:scale>
          <a:sx n="34" d="100"/>
          <a:sy n="34" d="100"/>
        </p:scale>
        <p:origin x="1188" y="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1" name="Google Shape;1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2026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56005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1319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2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2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4" name="Google Shape;24;p1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1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6" name="Google Shape;36;p15"/>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5"/>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5"/>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2" name="Google Shape;42;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3" name="Google Shape;43;p1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1" name="Google Shape;51;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2" name="Google Shape;52;p1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3" name="Google Shape;63;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4" name="Google Shape;64;p1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0"/>
          <p:cNvSpPr>
            <a:spLocks noGrp="1"/>
          </p:cNvSpPr>
          <p:nvPr>
            <p:ph type="pic" idx="2"/>
          </p:nvPr>
        </p:nvSpPr>
        <p:spPr>
          <a:xfrm>
            <a:off x="1792288" y="612775"/>
            <a:ext cx="5486400" cy="4114800"/>
          </a:xfrm>
          <a:prstGeom prst="rect">
            <a:avLst/>
          </a:prstGeom>
          <a:noFill/>
          <a:ln>
            <a:noFill/>
          </a:ln>
        </p:spPr>
      </p:sp>
      <p:sp>
        <p:nvSpPr>
          <p:cNvPr id="70" name="Google Shape;70;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1" name="Google Shape;71;p2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1"/>
          <p:cNvPicPr preferRelativeResize="0"/>
          <p:nvPr/>
        </p:nvPicPr>
        <p:blipFill rotWithShape="1">
          <a:blip r:embed="rId13">
            <a:alphaModFix/>
          </a:blip>
          <a:srcRect/>
          <a:stretch/>
        </p:blipFill>
        <p:spPr>
          <a:xfrm>
            <a:off x="15851544" y="354999"/>
            <a:ext cx="2148469" cy="1298612"/>
          </a:xfrm>
          <a:prstGeom prst="rect">
            <a:avLst/>
          </a:prstGeom>
          <a:noFill/>
          <a:ln>
            <a:noFill/>
          </a:ln>
        </p:spPr>
      </p:pic>
      <p:pic>
        <p:nvPicPr>
          <p:cNvPr id="16" name="Google Shape;16;p11"/>
          <p:cNvPicPr preferRelativeResize="0"/>
          <p:nvPr/>
        </p:nvPicPr>
        <p:blipFill rotWithShape="1">
          <a:blip r:embed="rId14">
            <a:alphaModFix/>
          </a:blip>
          <a:srcRect/>
          <a:stretch/>
        </p:blipFill>
        <p:spPr>
          <a:xfrm>
            <a:off x="241298" y="223009"/>
            <a:ext cx="1308102" cy="137089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arget="../media/image3.jpeg" Type="http://schemas.openxmlformats.org/officeDocument/2006/relationships/image"/><Relationship Id="rId1" Target="../slideLayouts/slideLayout2.xml" Type="http://schemas.openxmlformats.org/officeDocument/2006/relationships/slideLayout"/></Relationships>
</file>

<file path=ppt/slides/_rels/slide10.xml.rels><?xml version="1.0" encoding="UTF-8" standalone="yes" ?><Relationships xmlns="http://schemas.openxmlformats.org/package/2006/relationships"><Relationship Id="rId3" Target="../media/image15.png" Type="http://schemas.openxmlformats.org/officeDocument/2006/relationships/image"/><Relationship Id="rId2" Target="../media/image14.jpeg" Type="http://schemas.openxmlformats.org/officeDocument/2006/relationships/image"/><Relationship Id="rId1" Target="../slideLayouts/slideLayout2.xml" Type="http://schemas.openxmlformats.org/officeDocument/2006/relationships/slideLayout"/></Relationships>
</file>

<file path=ppt/slides/_rels/slide11.xml.rels><?xml version="1.0" encoding="UTF-8" standalone="yes" ?><Relationships xmlns="http://schemas.openxmlformats.org/package/2006/relationships"><Relationship Id="rId3" Target="../media/image17.png" Type="http://schemas.openxmlformats.org/officeDocument/2006/relationships/image"/><Relationship Id="rId2" Target="../media/image16.jpeg" Type="http://schemas.openxmlformats.org/officeDocument/2006/relationships/image"/><Relationship Id="rId1" Target="../slideLayouts/slideLayout2.xml" Type="http://schemas.openxmlformats.org/officeDocument/2006/relationships/slideLayout"/></Relationships>
</file>

<file path=ppt/slides/_rels/slide12.xml.rels><?xml version="1.0" encoding="UTF-8" standalone="yes" ?><Relationships xmlns="http://schemas.openxmlformats.org/package/2006/relationships"><Relationship Id="rId3" Target="../media/image18.jpeg" Type="http://schemas.openxmlformats.org/officeDocument/2006/relationships/image"/><Relationship Id="rId2" Target="../notesSlides/notesSlide6.xml" Type="http://schemas.openxmlformats.org/officeDocument/2006/relationships/notesSlide"/><Relationship Id="rId1" Target="../slideLayouts/slideLayout2.xml" Type="http://schemas.openxmlformats.org/officeDocument/2006/relationships/slideLayout"/><Relationship Id="rId4" Target="../media/image19.png" Type="http://schemas.openxmlformats.org/officeDocument/2006/relationships/image"/></Relationships>
</file>

<file path=ppt/slides/_rels/slide13.xml.rels><?xml version="1.0" encoding="UTF-8" standalone="yes" ?><Relationships xmlns="http://schemas.openxmlformats.org/package/2006/relationships"><Relationship Id="rId3" Target="../media/image21.png" Type="http://schemas.openxmlformats.org/officeDocument/2006/relationships/image"/><Relationship Id="rId2" Target="../media/image20.jpeg" Type="http://schemas.openxmlformats.org/officeDocument/2006/relationships/image"/><Relationship Id="rId1" Target="../slideLayouts/slideLayout2.xml" Type="http://schemas.openxmlformats.org/officeDocument/2006/relationships/slideLayout"/></Relationships>
</file>

<file path=ppt/slides/_rels/slide14.xml.rels><?xml version="1.0" encoding="UTF-8" standalone="yes" ?><Relationships xmlns="http://schemas.openxmlformats.org/package/2006/relationships"><Relationship Id="rId3" Target="../media/image23.png" Type="http://schemas.openxmlformats.org/officeDocument/2006/relationships/image"/><Relationship Id="rId2" Target="../media/image22.jpeg" Type="http://schemas.openxmlformats.org/officeDocument/2006/relationships/image"/><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arget="../media/image27.png" Type="http://schemas.openxmlformats.org/officeDocument/2006/relationships/image"/><Relationship Id="rId2" Target="../media/image26.jpeg" Type="http://schemas.openxmlformats.org/officeDocument/2006/relationships/image"/><Relationship Id="rId1" Target="../slideLayouts/slideLayout2.xml" Type="http://schemas.openxmlformats.org/officeDocument/2006/relationships/slideLayout"/></Relationships>
</file>

<file path=ppt/slides/_rels/slide17.xml.rels><?xml version="1.0" encoding="UTF-8" standalone="yes" ?><Relationships xmlns="http://schemas.openxmlformats.org/package/2006/relationships"><Relationship Id="rId2" Target="../media/image28.jpeg" Type="http://schemas.openxmlformats.org/officeDocument/2006/relationships/image"/><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3" Target="../slideLayouts/slideLayout1.xml" Type="http://schemas.openxmlformats.org/officeDocument/2006/relationships/slideLayout"/><Relationship Id="rId7" Target="../media/image5.jpeg" Type="http://schemas.openxmlformats.org/officeDocument/2006/relationships/image"/><Relationship Id="rId2" Target="../media/media1.mp4" Type="http://schemas.openxmlformats.org/officeDocument/2006/relationships/video"/><Relationship Id="rId1" Target="../media/media1.mp4" Type="http://schemas.microsoft.com/office/2007/relationships/media"/><Relationship Id="rId6" Target="../media/image4.jpeg" Type="http://schemas.openxmlformats.org/officeDocument/2006/relationships/image"/><Relationship Id="rId5" Target="../media/image1.png" Type="http://schemas.openxmlformats.org/officeDocument/2006/relationships/image"/><Relationship Id="rId4" Target="../notesSlides/notesSlide1.xml" Type="http://schemas.openxmlformats.org/officeDocument/2006/relationships/notesSlide"/></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arget="../media/image12.jpeg" Type="http://schemas.openxmlformats.org/officeDocument/2006/relationships/image"/><Relationship Id="rId2" Target="../notesSlides/notesSlide5.xml" Type="http://schemas.openxmlformats.org/officeDocument/2006/relationships/notesSlide"/><Relationship Id="rId1" Target="../slideLayouts/slideLayout1.xml" Type="http://schemas.openxmlformats.org/officeDocument/2006/relationships/slideLayout"/></Relationships>
</file>

<file path=ppt/slides/_rels/slide9.xml.rels><?xml version="1.0" encoding="UTF-8" standalone="yes" ?><Relationships xmlns="http://schemas.openxmlformats.org/package/2006/relationships"><Relationship Id="rId2" Target="../media/image13.jpeg" Type="http://schemas.openxmlformats.org/officeDocument/2006/relationships/image"/><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247F90-66D8-119A-609B-2CDFB0628AA0}"/>
              </a:ext>
            </a:extLst>
          </p:cNvPr>
          <p:cNvPicPr>
            <a:picLocks noChangeAspect="1"/>
          </p:cNvPicPr>
          <p:nvPr/>
        </p:nvPicPr>
        <p:blipFill>
          <a:blip r:embed="rId2"/>
          <a:stretch>
            <a:fillRect/>
          </a:stretch>
        </p:blipFill>
        <p:spPr>
          <a:xfrm>
            <a:off x="2476500" y="1508125"/>
            <a:ext cx="12534900" cy="8496300"/>
          </a:xfrm>
          <a:prstGeom prst="rect">
            <a:avLst/>
          </a:prstGeom>
        </p:spPr>
      </p:pic>
      <p:sp>
        <p:nvSpPr>
          <p:cNvPr id="4" name="Slide Number Placeholder 3">
            <a:extLst>
              <a:ext uri="{FF2B5EF4-FFF2-40B4-BE49-F238E27FC236}">
                <a16:creationId xmlns:a16="http://schemas.microsoft.com/office/drawing/2014/main" id="{373FBABA-20D1-71CD-050F-6EA197120052}"/>
              </a:ext>
            </a:extLst>
          </p:cNvPr>
          <p:cNvSpPr>
            <a:spLocks noGrp="1"/>
          </p:cNvSpPr>
          <p:nvPr>
            <p:ph type="sldNum" idx="12"/>
          </p:nvPr>
        </p:nvSpPr>
        <p:spPr>
          <a:xfrm>
            <a:off x="15335250" y="9639300"/>
            <a:ext cx="2133600" cy="365125"/>
          </a:xfrm>
        </p:spPr>
        <p:txBody>
          <a:bodyPr/>
          <a:lstStyle/>
          <a:p>
            <a:pPr marL="0" lvl="0" indent="0" algn="r" rtl="0">
              <a:spcBef>
                <a:spcPts val="0"/>
              </a:spcBef>
              <a:spcAft>
                <a:spcPts val="0"/>
              </a:spcAft>
              <a:buNone/>
            </a:pPr>
            <a:fld id="{00000000-1234-1234-1234-123412341234}" type="slidenum">
              <a:rPr lang="en-US" smtClean="0"/>
              <a:t>1</a:t>
            </a:fld>
            <a:endParaRPr lang="en-US"/>
          </a:p>
        </p:txBody>
      </p:sp>
    </p:spTree>
    <p:extLst>
      <p:ext uri="{BB962C8B-B14F-4D97-AF65-F5344CB8AC3E}">
        <p14:creationId xmlns:p14="http://schemas.microsoft.com/office/powerpoint/2010/main" val="2255360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FADED-6E57-EAE0-36BD-5D5B375B3517}"/>
              </a:ext>
            </a:extLst>
          </p:cNvPr>
          <p:cNvSpPr>
            <a:spLocks noGrp="1"/>
          </p:cNvSpPr>
          <p:nvPr>
            <p:ph type="ctrTitle"/>
          </p:nvPr>
        </p:nvSpPr>
        <p:spPr>
          <a:xfrm>
            <a:off x="4008120" y="2560320"/>
            <a:ext cx="4450080" cy="1040130"/>
          </a:xfrm>
        </p:spPr>
        <p:txBody>
          <a:bodyPr/>
          <a:lstStyle/>
          <a:p>
            <a:endParaRPr lang="en-IN" dirty="0"/>
          </a:p>
        </p:txBody>
      </p:sp>
      <p:sp>
        <p:nvSpPr>
          <p:cNvPr id="3" name="Subtitle 2">
            <a:extLst>
              <a:ext uri="{FF2B5EF4-FFF2-40B4-BE49-F238E27FC236}">
                <a16:creationId xmlns:a16="http://schemas.microsoft.com/office/drawing/2014/main" id="{C8D8DFFF-10F9-9C74-B702-6876C464C50C}"/>
              </a:ext>
            </a:extLst>
          </p:cNvPr>
          <p:cNvSpPr>
            <a:spLocks noGrp="1"/>
          </p:cNvSpPr>
          <p:nvPr>
            <p:ph type="subTitle" idx="1"/>
          </p:nvPr>
        </p:nvSpPr>
        <p:spPr>
          <a:xfrm>
            <a:off x="4709160" y="4968240"/>
            <a:ext cx="3063240" cy="670560"/>
          </a:xfrm>
        </p:spPr>
        <p:txBody>
          <a:bodyPr/>
          <a:lstStyle/>
          <a:p>
            <a:endParaRPr lang="en-IN" dirty="0"/>
          </a:p>
        </p:txBody>
      </p:sp>
      <p:sp>
        <p:nvSpPr>
          <p:cNvPr id="4" name="Slide Number Placeholder 3">
            <a:extLst>
              <a:ext uri="{FF2B5EF4-FFF2-40B4-BE49-F238E27FC236}">
                <a16:creationId xmlns:a16="http://schemas.microsoft.com/office/drawing/2014/main" id="{40CAFAFA-8D04-C64F-FFD6-893BF82825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pic>
        <p:nvPicPr>
          <p:cNvPr id="7" name="Picture 6">
            <a:extLst>
              <a:ext uri="{FF2B5EF4-FFF2-40B4-BE49-F238E27FC236}">
                <a16:creationId xmlns:a16="http://schemas.microsoft.com/office/drawing/2014/main" id="{10108A22-DF35-7212-20D6-09BC75C0C4FF}"/>
              </a:ext>
            </a:extLst>
          </p:cNvPr>
          <p:cNvPicPr>
            <a:picLocks noChangeAspect="1"/>
          </p:cNvPicPr>
          <p:nvPr/>
        </p:nvPicPr>
        <p:blipFill>
          <a:blip r:embed="rId2"/>
          <a:stretch>
            <a:fillRect/>
          </a:stretch>
        </p:blipFill>
        <p:spPr>
          <a:xfrm>
            <a:off x="2477168" y="27272"/>
            <a:ext cx="11962063" cy="8971547"/>
          </a:xfrm>
          <a:prstGeom prst="rect">
            <a:avLst/>
          </a:prstGeom>
        </p:spPr>
      </p:pic>
      <p:pic>
        <p:nvPicPr>
          <p:cNvPr id="8" name="Picture 7">
            <a:extLst>
              <a:ext uri="{FF2B5EF4-FFF2-40B4-BE49-F238E27FC236}">
                <a16:creationId xmlns:a16="http://schemas.microsoft.com/office/drawing/2014/main" id="{43968A04-765B-40A2-4982-4E6D03F3A2D6}"/>
              </a:ext>
            </a:extLst>
          </p:cNvPr>
          <p:cNvPicPr>
            <a:picLocks noChangeAspect="1"/>
          </p:cNvPicPr>
          <p:nvPr/>
        </p:nvPicPr>
        <p:blipFill>
          <a:blip r:embed="rId3"/>
          <a:stretch>
            <a:fillRect/>
          </a:stretch>
        </p:blipFill>
        <p:spPr>
          <a:xfrm>
            <a:off x="0" y="9302927"/>
            <a:ext cx="10985944" cy="1036410"/>
          </a:xfrm>
          <a:prstGeom prst="rect">
            <a:avLst/>
          </a:prstGeom>
        </p:spPr>
      </p:pic>
      <p:sp>
        <p:nvSpPr>
          <p:cNvPr id="10" name="TextBox 9">
            <a:extLst>
              <a:ext uri="{FF2B5EF4-FFF2-40B4-BE49-F238E27FC236}">
                <a16:creationId xmlns:a16="http://schemas.microsoft.com/office/drawing/2014/main" id="{51280A43-61D3-13F3-2895-41E965058D65}"/>
              </a:ext>
            </a:extLst>
          </p:cNvPr>
          <p:cNvSpPr txBox="1"/>
          <p:nvPr/>
        </p:nvSpPr>
        <p:spPr>
          <a:xfrm rot="10800000" flipV="1">
            <a:off x="3064042" y="9528825"/>
            <a:ext cx="5935578" cy="307777"/>
          </a:xfrm>
          <a:prstGeom prst="rect">
            <a:avLst/>
          </a:prstGeom>
          <a:noFill/>
        </p:spPr>
        <p:txBody>
          <a:bodyPr wrap="square">
            <a:spAutoFit/>
          </a:bodyPr>
          <a:lstStyle/>
          <a:p>
            <a:r>
              <a:rPr lang="en-US" dirty="0"/>
              <a:t>I MAKE HISTORY/</a:t>
            </a:r>
            <a:r>
              <a:rPr lang="en-US" dirty="0" err="1"/>
              <a:t>Karunambigai</a:t>
            </a:r>
            <a:r>
              <a:rPr lang="en-US" dirty="0"/>
              <a:t>/Social/SNS ACADEMY</a:t>
            </a:r>
          </a:p>
        </p:txBody>
      </p:sp>
    </p:spTree>
    <p:extLst>
      <p:ext uri="{BB962C8B-B14F-4D97-AF65-F5344CB8AC3E}">
        <p14:creationId xmlns:p14="http://schemas.microsoft.com/office/powerpoint/2010/main" val="809529804"/>
      </p:ext>
    </p:extLst>
  </p:cSld>
  <p:clrMapOvr>
    <a:masterClrMapping/>
  </p:clrMapOvr>
  <mc:AlternateContent xmlns:mc="http://schemas.openxmlformats.org/markup-compatibility/2006" xmlns:p14="http://schemas.microsoft.com/office/powerpoint/2010/main">
    <mc:Choice Requires="p14">
      <p:transition spd="slow" p14:dur="2000" advTm="25954"/>
    </mc:Choice>
    <mc:Fallback xmlns="">
      <p:transition spd="slow" advTm="25954"/>
    </mc:Fallback>
  </mc:AlternateContent>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3298F-0048-1CA4-9469-3527786D2C8F}"/>
              </a:ext>
            </a:extLst>
          </p:cNvPr>
          <p:cNvSpPr>
            <a:spLocks noGrp="1"/>
          </p:cNvSpPr>
          <p:nvPr>
            <p:ph type="ctrTitle"/>
          </p:nvPr>
        </p:nvSpPr>
        <p:spPr>
          <a:xfrm>
            <a:off x="5166360" y="2130425"/>
            <a:ext cx="9037320" cy="1470025"/>
          </a:xfrm>
        </p:spPr>
        <p:txBody>
          <a:bodyPr/>
          <a:lstStyle/>
          <a:p>
            <a:endParaRPr dirty="0" lang="en-IN"/>
          </a:p>
        </p:txBody>
      </p:sp>
      <p:pic>
        <p:nvPicPr>
          <p:cNvPr id="6" name="Picture 5">
            <a:extLst>
              <a:ext uri="{FF2B5EF4-FFF2-40B4-BE49-F238E27FC236}">
                <a16:creationId xmlns:a16="http://schemas.microsoft.com/office/drawing/2014/main" id="{C6A09ECD-8877-5B24-F851-8997A5A17BDF}"/>
              </a:ext>
            </a:extLst>
          </p:cNvPr>
          <p:cNvPicPr>
            <a:picLocks noChangeAspect="1"/>
          </p:cNvPicPr>
          <p:nvPr/>
        </p:nvPicPr>
        <p:blipFill rotWithShape="1">
          <a:blip r:embed="rId2"/>
          <a:srcRect b="-1" l="8" r="20" t="5"/>
          <a:stretch/>
        </p:blipFill>
        <p:spPr>
          <a:xfrm>
            <a:off x="2342148" y="836595"/>
            <a:ext cx="10996863" cy="8137357"/>
          </a:xfrm>
          <a:prstGeom prst="rect">
            <a:avLst/>
          </a:prstGeom>
        </p:spPr>
      </p:pic>
      <p:sp>
        <p:nvSpPr>
          <p:cNvPr id="4" name="Slide Number Placeholder 3">
            <a:extLst>
              <a:ext uri="{FF2B5EF4-FFF2-40B4-BE49-F238E27FC236}">
                <a16:creationId xmlns:a16="http://schemas.microsoft.com/office/drawing/2014/main" id="{1CA66943-68EA-1D3D-5304-B9227A67B080}"/>
              </a:ext>
            </a:extLst>
          </p:cNvPr>
          <p:cNvSpPr>
            <a:spLocks noGrp="1"/>
          </p:cNvSpPr>
          <p:nvPr>
            <p:ph idx="12" type="sldNum"/>
          </p:nvPr>
        </p:nvSpPr>
        <p:spPr/>
        <p:txBody>
          <a:bodyPr/>
          <a:lstStyle/>
          <a:p>
            <a:pPr algn="r" indent="0" lvl="0" marL="0" rtl="0">
              <a:spcBef>
                <a:spcPts val="0"/>
              </a:spcBef>
              <a:spcAft>
                <a:spcPts val="0"/>
              </a:spcAft>
              <a:buNone/>
            </a:pPr>
            <a:fld id="{00000000-1234-1234-1234-123412341234}" type="slidenum">
              <a:rPr lang="en-US" smtClean="0"/>
              <a:t>11</a:t>
            </a:fld>
            <a:endParaRPr lang="en-US"/>
          </a:p>
        </p:txBody>
      </p:sp>
      <p:pic>
        <p:nvPicPr>
          <p:cNvPr id="7" name="Picture 6">
            <a:extLst>
              <a:ext uri="{FF2B5EF4-FFF2-40B4-BE49-F238E27FC236}">
                <a16:creationId xmlns:a16="http://schemas.microsoft.com/office/drawing/2014/main" id="{987B6D43-952E-532C-C03E-FA09B319250E}"/>
              </a:ext>
            </a:extLst>
          </p:cNvPr>
          <p:cNvPicPr>
            <a:picLocks noChangeAspect="1"/>
          </p:cNvPicPr>
          <p:nvPr/>
        </p:nvPicPr>
        <p:blipFill>
          <a:blip r:embed="rId3"/>
          <a:stretch>
            <a:fillRect/>
          </a:stretch>
        </p:blipFill>
        <p:spPr>
          <a:xfrm>
            <a:off x="5981229" y="9286033"/>
            <a:ext cx="8034786" cy="524990"/>
          </a:xfrm>
          <a:prstGeom prst="rect">
            <a:avLst/>
          </a:prstGeom>
        </p:spPr>
      </p:pic>
    </p:spTree>
    <p:extLst>
      <p:ext uri="{BB962C8B-B14F-4D97-AF65-F5344CB8AC3E}">
        <p14:creationId xmlns:p14="http://schemas.microsoft.com/office/powerpoint/2010/main" val="3346179515"/>
      </p:ext>
    </p:extLst>
  </p:cSld>
  <p:clrMapOvr>
    <a:masterClrMapping/>
  </p:clrMapOvr>
  <mc:AlternateContent xmlns:mc="http://schemas.openxmlformats.org/markup-compatibility/2006" xmlns:p14="http://schemas.microsoft.com/office/powerpoint/2010/main">
    <mc:Choice Requires="p14">
      <p:transition advTm="37506" p14:dur="2000" spd="slow"/>
    </mc:Choice>
    <mc:Fallback xmlns="">
      <p:transition advTm="37506"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ED109A-E305-3EC7-9063-384DF1E7AF56}"/>
              </a:ext>
            </a:extLst>
          </p:cNvPr>
          <p:cNvPicPr>
            <a:picLocks noChangeAspect="1"/>
          </p:cNvPicPr>
          <p:nvPr/>
        </p:nvPicPr>
        <p:blipFill>
          <a:blip r:embed="rId3"/>
          <a:stretch>
            <a:fillRect/>
          </a:stretch>
        </p:blipFill>
        <p:spPr>
          <a:xfrm>
            <a:off x="2352675" y="0"/>
            <a:ext cx="11381316" cy="8535987"/>
          </a:xfrm>
          <a:prstGeom prst="rect">
            <a:avLst/>
          </a:prstGeom>
        </p:spPr>
      </p:pic>
      <p:sp>
        <p:nvSpPr>
          <p:cNvPr id="4" name="Slide Number Placeholder 3">
            <a:extLst>
              <a:ext uri="{FF2B5EF4-FFF2-40B4-BE49-F238E27FC236}">
                <a16:creationId xmlns:a16="http://schemas.microsoft.com/office/drawing/2014/main" id="{E22023EC-DA75-583B-E4BC-5A0853549F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pic>
        <p:nvPicPr>
          <p:cNvPr id="6" name="Picture 5">
            <a:extLst>
              <a:ext uri="{FF2B5EF4-FFF2-40B4-BE49-F238E27FC236}">
                <a16:creationId xmlns:a16="http://schemas.microsoft.com/office/drawing/2014/main" id="{14308885-67B2-D33A-05D7-EC48E3C91515}"/>
              </a:ext>
            </a:extLst>
          </p:cNvPr>
          <p:cNvPicPr>
            <a:picLocks noChangeAspect="1"/>
          </p:cNvPicPr>
          <p:nvPr/>
        </p:nvPicPr>
        <p:blipFill>
          <a:blip r:embed="rId4"/>
          <a:stretch>
            <a:fillRect/>
          </a:stretch>
        </p:blipFill>
        <p:spPr>
          <a:xfrm>
            <a:off x="5126388" y="9410700"/>
            <a:ext cx="11732862" cy="876300"/>
          </a:xfrm>
          <a:prstGeom prst="rect">
            <a:avLst/>
          </a:prstGeom>
        </p:spPr>
      </p:pic>
    </p:spTree>
    <p:extLst>
      <p:ext uri="{BB962C8B-B14F-4D97-AF65-F5344CB8AC3E}">
        <p14:creationId xmlns:p14="http://schemas.microsoft.com/office/powerpoint/2010/main" val="1722198323"/>
      </p:ext>
    </p:extLst>
  </p:cSld>
  <p:clrMapOvr>
    <a:masterClrMapping/>
  </p:clrMapOvr>
  <mc:AlternateContent xmlns:mc="http://schemas.openxmlformats.org/markup-compatibility/2006" xmlns:p14="http://schemas.microsoft.com/office/powerpoint/2010/main">
    <mc:Choice Requires="p14">
      <p:transition spd="slow" p14:dur="2000" advTm="18458"/>
    </mc:Choice>
    <mc:Fallback xmlns="">
      <p:transition spd="slow" advTm="1845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952DD6-13A0-0727-F20B-6204DE6AD2AD}"/>
              </a:ext>
            </a:extLst>
          </p:cNvPr>
          <p:cNvPicPr>
            <a:picLocks noChangeAspect="1"/>
          </p:cNvPicPr>
          <p:nvPr/>
        </p:nvPicPr>
        <p:blipFill>
          <a:blip r:embed="rId2"/>
          <a:stretch>
            <a:fillRect/>
          </a:stretch>
        </p:blipFill>
        <p:spPr>
          <a:xfrm>
            <a:off x="11097127" y="1934995"/>
            <a:ext cx="5715000" cy="5648325"/>
          </a:xfrm>
          <a:prstGeom prst="rect">
            <a:avLst/>
          </a:prstGeom>
        </p:spPr>
      </p:pic>
      <p:sp>
        <p:nvSpPr>
          <p:cNvPr id="2" name="Title 1">
            <a:extLst>
              <a:ext uri="{FF2B5EF4-FFF2-40B4-BE49-F238E27FC236}">
                <a16:creationId xmlns:a16="http://schemas.microsoft.com/office/drawing/2014/main" id="{BF9E1E3E-E841-94A8-BDF4-B32B939483EC}"/>
              </a:ext>
            </a:extLst>
          </p:cNvPr>
          <p:cNvSpPr>
            <a:spLocks noGrp="1"/>
          </p:cNvSpPr>
          <p:nvPr>
            <p:ph type="ctrTitle"/>
          </p:nvPr>
        </p:nvSpPr>
        <p:spPr>
          <a:xfrm>
            <a:off x="685800" y="2130425"/>
            <a:ext cx="9131968" cy="5648325"/>
          </a:xfrm>
        </p:spPr>
        <p:txBody>
          <a:bodyPr>
            <a:normAutofit/>
          </a:bodyPr>
          <a:lstStyle/>
          <a:p>
            <a:r>
              <a:rPr lang="en-US" dirty="0"/>
              <a:t>The first seals proper in the Aegean are encountered in EB II. Seals continue to be made down to the end of the Bronze Age. Seals would have played an important role in Aegean society and, as functional objects, they would have served three main purposes: securing, marking, and authorizing.</a:t>
            </a:r>
            <a:endParaRPr lang="en-IN" dirty="0"/>
          </a:p>
        </p:txBody>
      </p:sp>
      <p:sp>
        <p:nvSpPr>
          <p:cNvPr id="3" name="Subtitle 2">
            <a:extLst>
              <a:ext uri="{FF2B5EF4-FFF2-40B4-BE49-F238E27FC236}">
                <a16:creationId xmlns:a16="http://schemas.microsoft.com/office/drawing/2014/main" id="{64B9B116-62D6-D9C8-D920-8F9BA6644F9E}"/>
              </a:ext>
            </a:extLst>
          </p:cNvPr>
          <p:cNvSpPr>
            <a:spLocks noGrp="1"/>
          </p:cNvSpPr>
          <p:nvPr>
            <p:ph type="subTitle" idx="1"/>
          </p:nvPr>
        </p:nvSpPr>
        <p:spPr>
          <a:xfrm>
            <a:off x="4074694" y="2277979"/>
            <a:ext cx="5358063" cy="4589545"/>
          </a:xfrm>
        </p:spPr>
        <p:txBody>
          <a:bodyPr/>
          <a:lstStyle/>
          <a:p>
            <a:endParaRPr lang="en-US" dirty="0"/>
          </a:p>
          <a:p>
            <a:endParaRPr lang="en-IN" dirty="0"/>
          </a:p>
          <a:p>
            <a:endParaRPr lang="en-IN" dirty="0"/>
          </a:p>
        </p:txBody>
      </p:sp>
      <p:sp>
        <p:nvSpPr>
          <p:cNvPr id="4" name="Slide Number Placeholder 3">
            <a:extLst>
              <a:ext uri="{FF2B5EF4-FFF2-40B4-BE49-F238E27FC236}">
                <a16:creationId xmlns:a16="http://schemas.microsoft.com/office/drawing/2014/main" id="{3A6AB95D-D40E-BDE4-AC32-79D8E3BB75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pic>
        <p:nvPicPr>
          <p:cNvPr id="6" name="Picture 5">
            <a:extLst>
              <a:ext uri="{FF2B5EF4-FFF2-40B4-BE49-F238E27FC236}">
                <a16:creationId xmlns:a16="http://schemas.microsoft.com/office/drawing/2014/main" id="{F66683FC-EB32-102F-9165-F4DBFA91911C}"/>
              </a:ext>
            </a:extLst>
          </p:cNvPr>
          <p:cNvPicPr>
            <a:picLocks noChangeAspect="1"/>
          </p:cNvPicPr>
          <p:nvPr/>
        </p:nvPicPr>
        <p:blipFill>
          <a:blip r:embed="rId3"/>
          <a:stretch>
            <a:fillRect/>
          </a:stretch>
        </p:blipFill>
        <p:spPr>
          <a:xfrm>
            <a:off x="3276091" y="8923504"/>
            <a:ext cx="13202794" cy="696746"/>
          </a:xfrm>
          <a:prstGeom prst="rect">
            <a:avLst/>
          </a:prstGeom>
        </p:spPr>
      </p:pic>
    </p:spTree>
    <p:extLst>
      <p:ext uri="{BB962C8B-B14F-4D97-AF65-F5344CB8AC3E}">
        <p14:creationId xmlns:p14="http://schemas.microsoft.com/office/powerpoint/2010/main" val="1485403735"/>
      </p:ext>
    </p:extLst>
  </p:cSld>
  <p:clrMapOvr>
    <a:masterClrMapping/>
  </p:clrMapOvr>
  <mc:AlternateContent xmlns:mc="http://schemas.openxmlformats.org/markup-compatibility/2006" xmlns:p14="http://schemas.microsoft.com/office/powerpoint/2010/main">
    <mc:Choice Requires="p14">
      <p:transition spd="slow" p14:dur="2000" advTm="22943"/>
    </mc:Choice>
    <mc:Fallback xmlns="">
      <p:transition spd="slow" advTm="2294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97315F-EF8E-DC6B-E711-9964FF9D05BB}"/>
              </a:ext>
            </a:extLst>
          </p:cNvPr>
          <p:cNvPicPr>
            <a:picLocks noChangeAspect="1"/>
          </p:cNvPicPr>
          <p:nvPr/>
        </p:nvPicPr>
        <p:blipFill>
          <a:blip r:embed="rId2"/>
          <a:stretch>
            <a:fillRect/>
          </a:stretch>
        </p:blipFill>
        <p:spPr>
          <a:xfrm>
            <a:off x="2552700" y="342900"/>
            <a:ext cx="10744200" cy="8058150"/>
          </a:xfrm>
          <a:prstGeom prst="rect">
            <a:avLst/>
          </a:prstGeom>
        </p:spPr>
      </p:pic>
      <p:sp>
        <p:nvSpPr>
          <p:cNvPr id="4" name="Slide Number Placeholder 3">
            <a:extLst>
              <a:ext uri="{FF2B5EF4-FFF2-40B4-BE49-F238E27FC236}">
                <a16:creationId xmlns:a16="http://schemas.microsoft.com/office/drawing/2014/main" id="{9767F8D9-D319-015C-807C-B985CC1F8C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pic>
        <p:nvPicPr>
          <p:cNvPr id="6" name="Picture 5">
            <a:extLst>
              <a:ext uri="{FF2B5EF4-FFF2-40B4-BE49-F238E27FC236}">
                <a16:creationId xmlns:a16="http://schemas.microsoft.com/office/drawing/2014/main" id="{B9C65B87-A9BA-02E6-8496-C88CFADCEEA4}"/>
              </a:ext>
            </a:extLst>
          </p:cNvPr>
          <p:cNvPicPr>
            <a:picLocks noChangeAspect="1"/>
          </p:cNvPicPr>
          <p:nvPr/>
        </p:nvPicPr>
        <p:blipFill>
          <a:blip r:embed="rId3"/>
          <a:stretch>
            <a:fillRect/>
          </a:stretch>
        </p:blipFill>
        <p:spPr>
          <a:xfrm>
            <a:off x="5048250" y="9541262"/>
            <a:ext cx="10545890" cy="593337"/>
          </a:xfrm>
          <a:prstGeom prst="rect">
            <a:avLst/>
          </a:prstGeom>
        </p:spPr>
      </p:pic>
    </p:spTree>
    <p:extLst>
      <p:ext uri="{BB962C8B-B14F-4D97-AF65-F5344CB8AC3E}">
        <p14:creationId xmlns:p14="http://schemas.microsoft.com/office/powerpoint/2010/main" val="2400686874"/>
      </p:ext>
    </p:extLst>
  </p:cSld>
  <p:clrMapOvr>
    <a:masterClrMapping/>
  </p:clrMapOvr>
  <mc:AlternateContent xmlns:mc="http://schemas.openxmlformats.org/markup-compatibility/2006" xmlns:p14="http://schemas.microsoft.com/office/powerpoint/2010/main">
    <mc:Choice Requires="p14">
      <p:transition spd="slow" p14:dur="2000" advTm="24812"/>
    </mc:Choice>
    <mc:Fallback xmlns="">
      <p:transition spd="slow" advTm="2481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C08102-5F84-9407-EFA2-072126CA9D96}"/>
              </a:ext>
            </a:extLst>
          </p:cNvPr>
          <p:cNvPicPr>
            <a:picLocks noChangeAspect="1"/>
          </p:cNvPicPr>
          <p:nvPr/>
        </p:nvPicPr>
        <p:blipFill>
          <a:blip r:embed="rId2"/>
          <a:stretch>
            <a:fillRect/>
          </a:stretch>
        </p:blipFill>
        <p:spPr>
          <a:xfrm>
            <a:off x="2149642" y="0"/>
            <a:ext cx="12071684" cy="9053763"/>
          </a:xfrm>
          <a:prstGeom prst="rect">
            <a:avLst/>
          </a:prstGeom>
        </p:spPr>
      </p:pic>
      <p:sp>
        <p:nvSpPr>
          <p:cNvPr id="4" name="Slide Number Placeholder 3">
            <a:extLst>
              <a:ext uri="{FF2B5EF4-FFF2-40B4-BE49-F238E27FC236}">
                <a16:creationId xmlns:a16="http://schemas.microsoft.com/office/drawing/2014/main" id="{1A51FC8B-2FE7-D758-5166-855E933BF08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pic>
        <p:nvPicPr>
          <p:cNvPr id="6" name="Picture 5">
            <a:extLst>
              <a:ext uri="{FF2B5EF4-FFF2-40B4-BE49-F238E27FC236}">
                <a16:creationId xmlns:a16="http://schemas.microsoft.com/office/drawing/2014/main" id="{2178C61C-AA5E-922A-C9C7-F2454BD750C6}"/>
              </a:ext>
            </a:extLst>
          </p:cNvPr>
          <p:cNvPicPr>
            <a:picLocks noChangeAspect="1"/>
          </p:cNvPicPr>
          <p:nvPr/>
        </p:nvPicPr>
        <p:blipFill>
          <a:blip r:embed="rId3"/>
          <a:stretch>
            <a:fillRect/>
          </a:stretch>
        </p:blipFill>
        <p:spPr>
          <a:xfrm>
            <a:off x="3952389" y="10004424"/>
            <a:ext cx="11763862" cy="741361"/>
          </a:xfrm>
          <a:prstGeom prst="rect">
            <a:avLst/>
          </a:prstGeom>
        </p:spPr>
      </p:pic>
    </p:spTree>
    <p:extLst>
      <p:ext uri="{BB962C8B-B14F-4D97-AF65-F5344CB8AC3E}">
        <p14:creationId xmlns:p14="http://schemas.microsoft.com/office/powerpoint/2010/main" val="314171258"/>
      </p:ext>
    </p:extLst>
  </p:cSld>
  <p:clrMapOvr>
    <a:masterClrMapping/>
  </p:clrMapOvr>
  <mc:AlternateContent xmlns:mc="http://schemas.openxmlformats.org/markup-compatibility/2006" xmlns:p14="http://schemas.microsoft.com/office/powerpoint/2010/main">
    <mc:Choice Requires="p14">
      <p:transition spd="slow" p14:dur="2000" advTm="8438"/>
    </mc:Choice>
    <mc:Fallback xmlns="">
      <p:transition spd="slow" advTm="843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467A54-C439-2D37-DAC4-9D1667F0FB77}"/>
              </a:ext>
            </a:extLst>
          </p:cNvPr>
          <p:cNvPicPr>
            <a:picLocks noChangeAspect="1"/>
          </p:cNvPicPr>
          <p:nvPr/>
        </p:nvPicPr>
        <p:blipFill>
          <a:blip r:embed="rId2"/>
          <a:stretch>
            <a:fillRect/>
          </a:stretch>
        </p:blipFill>
        <p:spPr>
          <a:xfrm>
            <a:off x="1562100" y="417094"/>
            <a:ext cx="14365705" cy="7571873"/>
          </a:xfrm>
          <a:prstGeom prst="rect">
            <a:avLst/>
          </a:prstGeom>
        </p:spPr>
      </p:pic>
      <p:sp>
        <p:nvSpPr>
          <p:cNvPr id="4" name="Slide Number Placeholder 3">
            <a:extLst>
              <a:ext uri="{FF2B5EF4-FFF2-40B4-BE49-F238E27FC236}">
                <a16:creationId xmlns:a16="http://schemas.microsoft.com/office/drawing/2014/main" id="{D81C04FA-F306-F991-AC3B-4232AAC60E1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pic>
        <p:nvPicPr>
          <p:cNvPr id="6" name="Picture 5">
            <a:extLst>
              <a:ext uri="{FF2B5EF4-FFF2-40B4-BE49-F238E27FC236}">
                <a16:creationId xmlns:a16="http://schemas.microsoft.com/office/drawing/2014/main" id="{B23ED97B-D3B8-3F4A-FA47-A9127900BA1E}"/>
              </a:ext>
            </a:extLst>
          </p:cNvPr>
          <p:cNvPicPr>
            <a:picLocks noChangeAspect="1"/>
          </p:cNvPicPr>
          <p:nvPr/>
        </p:nvPicPr>
        <p:blipFill>
          <a:blip r:embed="rId3"/>
          <a:stretch>
            <a:fillRect/>
          </a:stretch>
        </p:blipFill>
        <p:spPr>
          <a:xfrm>
            <a:off x="6934200" y="9486900"/>
            <a:ext cx="10858500" cy="517525"/>
          </a:xfrm>
          <a:prstGeom prst="rect">
            <a:avLst/>
          </a:prstGeom>
        </p:spPr>
      </p:pic>
    </p:spTree>
    <p:extLst>
      <p:ext uri="{BB962C8B-B14F-4D97-AF65-F5344CB8AC3E}">
        <p14:creationId xmlns:p14="http://schemas.microsoft.com/office/powerpoint/2010/main" val="1674244762"/>
      </p:ext>
    </p:extLst>
  </p:cSld>
  <p:clrMapOvr>
    <a:masterClrMapping/>
  </p:clrMapOvr>
  <mc:AlternateContent xmlns:mc="http://schemas.openxmlformats.org/markup-compatibility/2006" xmlns:p14="http://schemas.microsoft.com/office/powerpoint/2010/main">
    <mc:Choice Requires="p14">
      <p:transition spd="slow" p14:dur="2000" advTm="15930"/>
    </mc:Choice>
    <mc:Fallback xmlns="">
      <p:transition spd="slow" advTm="1593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A2282-9E83-ABFC-83E4-E7D54A80616A}"/>
              </a:ext>
            </a:extLst>
          </p:cNvPr>
          <p:cNvSpPr>
            <a:spLocks noGrp="1"/>
          </p:cNvSpPr>
          <p:nvPr>
            <p:ph type="ctrTitle"/>
          </p:nvPr>
        </p:nvSpPr>
        <p:spPr>
          <a:xfrm>
            <a:off x="6004560" y="2316480"/>
            <a:ext cx="2453640" cy="1283970"/>
          </a:xfrm>
        </p:spPr>
        <p:txBody>
          <a:bodyPr/>
          <a:lstStyle/>
          <a:p>
            <a:endParaRPr lang="en-IN"/>
          </a:p>
        </p:txBody>
      </p:sp>
      <p:pic>
        <p:nvPicPr>
          <p:cNvPr id="5" name="Picture 4">
            <a:extLst>
              <a:ext uri="{FF2B5EF4-FFF2-40B4-BE49-F238E27FC236}">
                <a16:creationId xmlns:a16="http://schemas.microsoft.com/office/drawing/2014/main" id="{04E28035-6AA3-26A6-572F-6BC8D24EA35F}"/>
              </a:ext>
            </a:extLst>
          </p:cNvPr>
          <p:cNvPicPr>
            <a:picLocks noChangeAspect="1"/>
          </p:cNvPicPr>
          <p:nvPr/>
        </p:nvPicPr>
        <p:blipFill>
          <a:blip r:embed="rId2"/>
          <a:stretch>
            <a:fillRect/>
          </a:stretch>
        </p:blipFill>
        <p:spPr>
          <a:xfrm>
            <a:off x="1600200" y="997902"/>
            <a:ext cx="14386560" cy="8823960"/>
          </a:xfrm>
          <a:prstGeom prst="rect">
            <a:avLst/>
          </a:prstGeom>
        </p:spPr>
      </p:pic>
      <p:sp>
        <p:nvSpPr>
          <p:cNvPr id="4" name="Slide Number Placeholder 3">
            <a:extLst>
              <a:ext uri="{FF2B5EF4-FFF2-40B4-BE49-F238E27FC236}">
                <a16:creationId xmlns:a16="http://schemas.microsoft.com/office/drawing/2014/main" id="{33FB2F43-BF30-D094-ADE2-1FFCD5EF2A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Tree>
    <p:extLst>
      <p:ext uri="{BB962C8B-B14F-4D97-AF65-F5344CB8AC3E}">
        <p14:creationId xmlns:p14="http://schemas.microsoft.com/office/powerpoint/2010/main" val="2577026600"/>
      </p:ext>
    </p:extLst>
  </p:cSld>
  <p:clrMapOvr>
    <a:masterClrMapping/>
  </p:clrMapOvr>
  <mc:AlternateContent xmlns:mc="http://schemas.openxmlformats.org/markup-compatibility/2006" xmlns:p14="http://schemas.microsoft.com/office/powerpoint/2010/main">
    <mc:Choice Requires="p14">
      <p:transition spd="slow" p14:dur="2000" advTm="22559"/>
    </mc:Choice>
    <mc:Fallback xmlns="">
      <p:transition spd="slow" advTm="2255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alpha val="60000"/>
          </a:schemeClr>
        </a:solidFill>
        <a:effectLst/>
      </p:bgPr>
    </p:bg>
    <p:spTree>
      <p:nvGrpSpPr>
        <p:cNvPr id="1" name="Shape 142"/>
        <p:cNvGrpSpPr/>
        <p:nvPr/>
      </p:nvGrpSpPr>
      <p:grpSpPr>
        <a:xfrm>
          <a:off x="0" y="0"/>
          <a:ext cx="0" cy="0"/>
          <a:chOff x="0" y="0"/>
          <a:chExt cx="0" cy="0"/>
        </a:xfrm>
      </p:grpSpPr>
      <p:sp>
        <p:nvSpPr>
          <p:cNvPr id="144" name="Google Shape;144;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45" name="Google Shape;145;p1"/>
          <p:cNvPicPr preferRelativeResize="0"/>
          <p:nvPr/>
        </p:nvPicPr>
        <p:blipFill rotWithShape="1">
          <a:blip r:embed="rId5">
            <a:alphaModFix/>
          </a:blip>
          <a:srcRect/>
          <a:stretch/>
        </p:blipFill>
        <p:spPr>
          <a:xfrm>
            <a:off x="15851544" y="354999"/>
            <a:ext cx="2148469" cy="1298612"/>
          </a:xfrm>
          <a:prstGeom prst="rect">
            <a:avLst/>
          </a:prstGeom>
          <a:noFill/>
          <a:ln>
            <a:noFill/>
          </a:ln>
        </p:spPr>
      </p:pic>
      <p:sp>
        <p:nvSpPr>
          <p:cNvPr id="146" name="Google Shape;146;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dirty="0"/>
          </a:p>
        </p:txBody>
      </p:sp>
      <p:pic>
        <p:nvPicPr>
          <p:cNvPr id="5" name="Picture 4">
            <a:extLst>
              <a:ext uri="{FF2B5EF4-FFF2-40B4-BE49-F238E27FC236}">
                <a16:creationId xmlns:a16="http://schemas.microsoft.com/office/drawing/2014/main" id="{27C8D876-FA05-2E37-E2C0-665F44D6CA82}"/>
              </a:ext>
            </a:extLst>
          </p:cNvPr>
          <p:cNvPicPr>
            <a:picLocks noChangeAspect="1"/>
          </p:cNvPicPr>
          <p:nvPr/>
        </p:nvPicPr>
        <p:blipFill>
          <a:blip r:embed="rId6"/>
          <a:stretch>
            <a:fillRect/>
          </a:stretch>
        </p:blipFill>
        <p:spPr>
          <a:xfrm>
            <a:off x="2213812" y="1010652"/>
            <a:ext cx="13026188" cy="8628647"/>
          </a:xfrm>
          <a:prstGeom prst="rect">
            <a:avLst/>
          </a:prstGeom>
        </p:spPr>
      </p:pic>
      <p:pic>
        <p:nvPicPr>
          <p:cNvPr id="2" name="Video 1">
            <a:hlinkClick r:id="" action="ppaction://media"/>
            <a:extLst>
              <a:ext uri="{FF2B5EF4-FFF2-40B4-BE49-F238E27FC236}">
                <a16:creationId xmlns:a16="http://schemas.microsoft.com/office/drawing/2014/main" id="{38BD8F63-61AD-5009-01D8-AB729977B753}"/>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7"/>
          <a:stretch>
            <a:fillRect/>
          </a:stretch>
        </p:blipFill>
        <p:spPr>
          <a:xfrm>
            <a:off x="14859000" y="7715250"/>
            <a:ext cx="3428999" cy="2571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534"/>
    </mc:Choice>
    <mc:Fallback xmlns="">
      <p:transition spd="slow" advTm="55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7DFD4-1652-D9EF-4C30-100373F868FD}"/>
              </a:ext>
            </a:extLst>
          </p:cNvPr>
          <p:cNvSpPr>
            <a:spLocks noGrp="1"/>
          </p:cNvSpPr>
          <p:nvPr>
            <p:ph type="ctrTitle"/>
          </p:nvPr>
        </p:nvSpPr>
        <p:spPr/>
        <p:txBody>
          <a:bodyPr/>
          <a:lstStyle/>
          <a:p>
            <a:r>
              <a:rPr lang="en-US" dirty="0"/>
              <a:t>CONTENTS:</a:t>
            </a:r>
            <a:br>
              <a:rPr lang="en-US" dirty="0"/>
            </a:br>
            <a:endParaRPr lang="en-IN" dirty="0"/>
          </a:p>
        </p:txBody>
      </p:sp>
      <p:sp>
        <p:nvSpPr>
          <p:cNvPr id="3" name="Subtitle 2">
            <a:extLst>
              <a:ext uri="{FF2B5EF4-FFF2-40B4-BE49-F238E27FC236}">
                <a16:creationId xmlns:a16="http://schemas.microsoft.com/office/drawing/2014/main" id="{54899789-69F0-A2F3-A716-562518B5EAE8}"/>
              </a:ext>
            </a:extLst>
          </p:cNvPr>
          <p:cNvSpPr>
            <a:spLocks noGrp="1"/>
          </p:cNvSpPr>
          <p:nvPr>
            <p:ph type="subTitle" idx="1"/>
          </p:nvPr>
        </p:nvSpPr>
        <p:spPr>
          <a:xfrm>
            <a:off x="2571750" y="3800476"/>
            <a:ext cx="12172950" cy="5010150"/>
          </a:xfrm>
        </p:spPr>
        <p:txBody>
          <a:bodyPr>
            <a:normAutofit/>
          </a:bodyPr>
          <a:lstStyle/>
          <a:p>
            <a:pPr marL="482600" indent="-457200">
              <a:buFont typeface="Arial" panose="020B0604020202020204" pitchFamily="34" charset="0"/>
              <a:buChar char="•"/>
            </a:pPr>
            <a:r>
              <a:rPr lang="en-US" sz="4800" b="1" dirty="0">
                <a:solidFill>
                  <a:schemeClr val="tx1"/>
                </a:solidFill>
                <a:latin typeface="+mn-lt"/>
              </a:rPr>
              <a:t>HISTORY</a:t>
            </a:r>
          </a:p>
          <a:p>
            <a:pPr marL="482600" indent="-457200">
              <a:buFont typeface="Arial" panose="020B0604020202020204" pitchFamily="34" charset="0"/>
              <a:buChar char="•"/>
            </a:pPr>
            <a:r>
              <a:rPr lang="en-US" sz="4800" b="1" dirty="0">
                <a:solidFill>
                  <a:schemeClr val="tx1"/>
                </a:solidFill>
                <a:latin typeface="+mn-lt"/>
              </a:rPr>
              <a:t>NEED OF HISTORY</a:t>
            </a:r>
          </a:p>
          <a:p>
            <a:pPr marL="482600" indent="-457200">
              <a:buFont typeface="Arial" panose="020B0604020202020204" pitchFamily="34" charset="0"/>
              <a:buChar char="•"/>
            </a:pPr>
            <a:r>
              <a:rPr lang="en-US" sz="4800" b="1" dirty="0">
                <a:solidFill>
                  <a:schemeClr val="tx1"/>
                </a:solidFill>
                <a:latin typeface="+mn-lt"/>
              </a:rPr>
              <a:t>SOURCES OF HISTORY</a:t>
            </a:r>
            <a:endParaRPr lang="en-IN" sz="4800" b="1" dirty="0">
              <a:solidFill>
                <a:schemeClr val="tx1"/>
              </a:solidFill>
              <a:latin typeface="+mn-lt"/>
            </a:endParaRPr>
          </a:p>
        </p:txBody>
      </p:sp>
      <p:sp>
        <p:nvSpPr>
          <p:cNvPr id="4" name="Slide Number Placeholder 3">
            <a:extLst>
              <a:ext uri="{FF2B5EF4-FFF2-40B4-BE49-F238E27FC236}">
                <a16:creationId xmlns:a16="http://schemas.microsoft.com/office/drawing/2014/main" id="{32383701-6360-6FFE-0CF3-5006EC09FA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1002760477"/>
      </p:ext>
    </p:extLst>
  </p:cSld>
  <p:clrMapOvr>
    <a:masterClrMapping/>
  </p:clrMapOvr>
  <mc:AlternateContent xmlns:mc="http://schemas.openxmlformats.org/markup-compatibility/2006" xmlns:p14="http://schemas.microsoft.com/office/powerpoint/2010/main">
    <mc:Choice Requires="p14">
      <p:transition spd="slow" p14:dur="2000" advTm="8576"/>
    </mc:Choice>
    <mc:Fallback xmlns="">
      <p:transition spd="slow" advTm="8576"/>
    </mc:Fallback>
  </mc:AlternateContent>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6F6ED"/>
        </a:solidFill>
        <a:effectLst/>
      </p:bgPr>
    </p:bg>
    <p:spTree>
      <p:nvGrpSpPr>
        <p:cNvPr id="1" name="Shape 89"/>
        <p:cNvGrpSpPr/>
        <p:nvPr/>
      </p:nvGrpSpPr>
      <p:grpSpPr>
        <a:xfrm>
          <a:off x="0" y="0"/>
          <a:ext cx="0" cy="0"/>
          <a:chOff x="0" y="0"/>
          <a:chExt cx="0" cy="0"/>
        </a:xfrm>
      </p:grpSpPr>
      <p:sp>
        <p:nvSpPr>
          <p:cNvPr id="90" name="Google Shape;90;p2"/>
          <p:cNvSpPr/>
          <p:nvPr/>
        </p:nvSpPr>
        <p:spPr>
          <a:xfrm>
            <a:off x="6900612" y="9258300"/>
            <a:ext cx="11387407" cy="1035600"/>
          </a:xfrm>
          <a:prstGeom prst="rect">
            <a:avLst/>
          </a:prstGeom>
          <a:solidFill>
            <a:schemeClr val="accent6"/>
          </a:solidFill>
          <a:ln>
            <a:noFill/>
          </a:ln>
        </p:spPr>
        <p:txBody>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dirty="0" i="0" strike="noStrike" sz="1400" u="none">
              <a:solidFill>
                <a:srgbClr val="000000"/>
              </a:solidFill>
              <a:latin typeface="Arial"/>
              <a:ea typeface="Arial"/>
              <a:cs typeface="Arial"/>
              <a:sym typeface="Arial"/>
            </a:endParaRPr>
          </a:p>
        </p:txBody>
      </p:sp>
      <p:sp>
        <p:nvSpPr>
          <p:cNvPr id="91" name="Google Shape;91;p2"/>
          <p:cNvSpPr/>
          <p:nvPr/>
        </p:nvSpPr>
        <p:spPr>
          <a:xfrm flipH="1">
            <a:off x="847725" y="2324100"/>
            <a:ext cx="66675" cy="7162800"/>
          </a:xfrm>
          <a:prstGeom prst="rect">
            <a:avLst/>
          </a:prstGeom>
          <a:solidFill>
            <a:srgbClr val="5F8368"/>
          </a:solidFill>
          <a:ln>
            <a:noFill/>
          </a:ln>
        </p:spPr>
        <p:txBody>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dirty="0" i="0" strike="noStrike" sz="1400" u="none">
              <a:solidFill>
                <a:srgbClr val="000000"/>
              </a:solidFill>
              <a:latin typeface="Arial"/>
              <a:ea typeface="Arial"/>
              <a:cs typeface="Arial"/>
              <a:sym typeface="Arial"/>
            </a:endParaRPr>
          </a:p>
        </p:txBody>
      </p:sp>
      <p:sp>
        <p:nvSpPr>
          <p:cNvPr id="4" name="Title 3">
            <a:extLst>
              <a:ext uri="{FF2B5EF4-FFF2-40B4-BE49-F238E27FC236}">
                <a16:creationId xmlns:a16="http://schemas.microsoft.com/office/drawing/2014/main" id="{712DDD59-5A3A-6999-4257-CE2AC2C7E1C8}"/>
              </a:ext>
            </a:extLst>
          </p:cNvPr>
          <p:cNvSpPr>
            <a:spLocks noGrp="1"/>
          </p:cNvSpPr>
          <p:nvPr>
            <p:ph type="title"/>
          </p:nvPr>
        </p:nvSpPr>
        <p:spPr>
          <a:xfrm>
            <a:off x="457200" y="274638"/>
            <a:ext cx="14782800" cy="1143000"/>
          </a:xfrm>
        </p:spPr>
        <p:txBody>
          <a:bodyPr>
            <a:normAutofit/>
          </a:bodyPr>
          <a:lstStyle/>
          <a:p>
            <a:r>
              <a:rPr dirty="0" lang="en-US">
                <a:latin typeface="+mj-lt"/>
              </a:rPr>
              <a:t>I MAKE HISTORY</a:t>
            </a:r>
            <a:endParaRPr dirty="0" lang="en-IN">
              <a:latin typeface="+mj-lt"/>
            </a:endParaRPr>
          </a:p>
        </p:txBody>
      </p:sp>
      <p:sp>
        <p:nvSpPr>
          <p:cNvPr id="92" name="Google Shape;92;p2"/>
          <p:cNvSpPr txBox="1">
            <a:spLocks noGrp="1"/>
          </p:cNvSpPr>
          <p:nvPr>
            <p:ph idx="11" type="ftr"/>
          </p:nvPr>
        </p:nvSpPr>
        <p:spPr>
          <a:prstGeom prst="rect">
            <a:avLst/>
          </a:prstGeom>
          <a:noFill/>
          <a:ln>
            <a:noFill/>
          </a:ln>
        </p:spPr>
        <p:txBody>
          <a:bodyPr anchor="ctr" anchorCtr="0" bIns="45700" lIns="91425" rIns="91425" spcFirstLastPara="1" tIns="45700" wrap="square">
            <a:noAutofit/>
          </a:bodyPr>
          <a:lstStyle/>
          <a:p>
            <a:pPr algn="ctr" indent="0" lvl="0" marL="0" rtl="0">
              <a:lnSpc>
                <a:spcPct val="100000"/>
              </a:lnSpc>
              <a:spcBef>
                <a:spcPts val="0"/>
              </a:spcBef>
              <a:spcAft>
                <a:spcPts val="0"/>
              </a:spcAft>
              <a:buSzPts val="1400"/>
              <a:buNone/>
            </a:pPr>
            <a:r>
              <a:rPr b="1" dirty="0" lang="en-US" sz="1400">
                <a:solidFill>
                  <a:schemeClr val="dk1"/>
                </a:solidFill>
                <a:latin typeface="Cambria"/>
                <a:ea typeface="Cambria"/>
                <a:cs typeface="Cambria"/>
                <a:sym typeface="Cambria"/>
              </a:rPr>
              <a:t>I MAKE HISTORYN Karunambigai/Social/SNS ACADEMY\</a:t>
            </a:r>
            <a:endParaRPr b="1" dirty="0" sz="1400">
              <a:solidFill>
                <a:schemeClr val="dk1"/>
              </a:solidFill>
              <a:latin typeface="Cambria"/>
              <a:ea typeface="Cambria"/>
              <a:cs typeface="Cambria"/>
              <a:sym typeface="Cambria"/>
            </a:endParaRPr>
          </a:p>
        </p:txBody>
      </p:sp>
      <p:pic>
        <p:nvPicPr>
          <p:cNvPr id="6" name="Picture 5">
            <a:extLst>
              <a:ext uri="{FF2B5EF4-FFF2-40B4-BE49-F238E27FC236}">
                <a16:creationId xmlns:a16="http://schemas.microsoft.com/office/drawing/2014/main" id="{90765930-B5B4-7BB8-13A5-744697940BBA}"/>
              </a:ext>
            </a:extLst>
          </p:cNvPr>
          <p:cNvPicPr>
            <a:picLocks noChangeAspect="1"/>
          </p:cNvPicPr>
          <p:nvPr/>
        </p:nvPicPr>
        <p:blipFill rotWithShape="1">
          <a:blip r:embed="rId3"/>
          <a:srcRect b="14" l="7" r="15" t="16"/>
          <a:stretch/>
        </p:blipFill>
        <p:spPr>
          <a:xfrm>
            <a:off x="3048000" y="1299411"/>
            <a:ext cx="11112220" cy="7958890"/>
          </a:xfrm>
          <a:prstGeom prst="rect">
            <a:avLst/>
          </a:prstGeom>
        </p:spPr>
      </p:pic>
    </p:spTree>
  </p:cSld>
  <p:clrMapOvr>
    <a:masterClrMapping/>
  </p:clrMapOvr>
  <mc:AlternateContent xmlns:mc="http://schemas.openxmlformats.org/markup-compatibility/2006" xmlns:p14="http://schemas.microsoft.com/office/powerpoint/2010/main">
    <mc:Choice Requires="p14">
      <p:transition advTm="22339" p14:dur="2000" spd="slow"/>
    </mc:Choice>
    <mc:Fallback xmlns="">
      <p:transition advTm="22339" spd="slow"/>
    </mc:Fallback>
  </mc:AlternateContent>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6A0AC-20EB-B650-E983-86EA6FA81A47}"/>
              </a:ext>
            </a:extLst>
          </p:cNvPr>
          <p:cNvSpPr>
            <a:spLocks noGrp="1"/>
          </p:cNvSpPr>
          <p:nvPr>
            <p:ph idx="12" type="sldNum"/>
          </p:nvPr>
        </p:nvSpPr>
        <p:spPr/>
        <p:txBody>
          <a:bodyPr/>
          <a:lstStyle/>
          <a:p>
            <a:pPr algn="r" indent="0" lvl="0" marL="0" rtl="0">
              <a:spcBef>
                <a:spcPts val="0"/>
              </a:spcBef>
              <a:spcAft>
                <a:spcPts val="0"/>
              </a:spcAft>
              <a:buNone/>
            </a:pPr>
            <a:fld id="{00000000-1234-1234-1234-123412341234}" type="slidenum">
              <a:rPr lang="en-US" smtClean="0"/>
              <a:t>5</a:t>
            </a:fld>
            <a:endParaRPr dirty="0" lang="en-US"/>
          </a:p>
        </p:txBody>
      </p:sp>
      <p:pic>
        <p:nvPicPr>
          <p:cNvPr id="3" name="Picture 2">
            <a:extLst>
              <a:ext uri="{FF2B5EF4-FFF2-40B4-BE49-F238E27FC236}">
                <a16:creationId xmlns:a16="http://schemas.microsoft.com/office/drawing/2014/main" id="{93DB8693-4235-7DA3-589D-7C5EC209697B}"/>
              </a:ext>
            </a:extLst>
          </p:cNvPr>
          <p:cNvPicPr>
            <a:picLocks noChangeAspect="1"/>
          </p:cNvPicPr>
          <p:nvPr/>
        </p:nvPicPr>
        <p:blipFill rotWithShape="1">
          <a:blip r:embed="rId2"/>
          <a:srcRect b="37" l="-2248" r="33" t="40"/>
          <a:stretch/>
        </p:blipFill>
        <p:spPr>
          <a:xfrm>
            <a:off x="1636295" y="773218"/>
            <a:ext cx="12400547" cy="7520550"/>
          </a:xfrm>
          <a:prstGeom prst="rect">
            <a:avLst/>
          </a:prstGeom>
        </p:spPr>
      </p:pic>
      <p:pic>
        <p:nvPicPr>
          <p:cNvPr id="5" name="Picture 4">
            <a:extLst>
              <a:ext uri="{FF2B5EF4-FFF2-40B4-BE49-F238E27FC236}">
                <a16:creationId xmlns:a16="http://schemas.microsoft.com/office/drawing/2014/main" id="{BD0EC7D9-A19B-8307-FAD4-B1D983FFB47B}"/>
              </a:ext>
            </a:extLst>
          </p:cNvPr>
          <p:cNvPicPr>
            <a:picLocks noChangeAspect="1"/>
          </p:cNvPicPr>
          <p:nvPr/>
        </p:nvPicPr>
        <p:blipFill>
          <a:blip r:embed="rId3"/>
          <a:stretch>
            <a:fillRect/>
          </a:stretch>
        </p:blipFill>
        <p:spPr>
          <a:xfrm>
            <a:off x="6899685" y="9639300"/>
            <a:ext cx="11388315" cy="630845"/>
          </a:xfrm>
          <a:prstGeom prst="rect">
            <a:avLst/>
          </a:prstGeom>
        </p:spPr>
      </p:pic>
      <p:sp>
        <p:nvSpPr>
          <p:cNvPr id="15" name="TextBox 14">
            <a:extLst>
              <a:ext uri="{FF2B5EF4-FFF2-40B4-BE49-F238E27FC236}">
                <a16:creationId xmlns:a16="http://schemas.microsoft.com/office/drawing/2014/main" id="{8D8BD066-FC75-2303-2FFD-F33F2E26117D}"/>
              </a:ext>
            </a:extLst>
          </p:cNvPr>
          <p:cNvSpPr txBox="1"/>
          <p:nvPr/>
        </p:nvSpPr>
        <p:spPr>
          <a:xfrm>
            <a:off x="7499684" y="9646945"/>
            <a:ext cx="9224210" cy="307777"/>
          </a:xfrm>
          <a:prstGeom prst="rect">
            <a:avLst/>
          </a:prstGeom>
          <a:noFill/>
        </p:spPr>
        <p:txBody>
          <a:bodyPr wrap="square">
            <a:spAutoFit/>
          </a:bodyPr>
          <a:lstStyle/>
          <a:p>
            <a:r>
              <a:rPr dirty="0" lang="en-IN"/>
              <a:t>I MAKE HISTORYN </a:t>
            </a:r>
            <a:r>
              <a:rPr dirty="0" err="1" lang="en-IN"/>
              <a:t>Karunambigai</a:t>
            </a:r>
            <a:r>
              <a:rPr dirty="0" lang="en-IN"/>
              <a:t>/Social/SNS ACADEMY</a:t>
            </a:r>
          </a:p>
        </p:txBody>
      </p:sp>
    </p:spTree>
    <p:extLst>
      <p:ext uri="{BB962C8B-B14F-4D97-AF65-F5344CB8AC3E}">
        <p14:creationId xmlns:p14="http://schemas.microsoft.com/office/powerpoint/2010/main" val="1350115722"/>
      </p:ext>
    </p:extLst>
  </p:cSld>
  <p:clrMapOvr>
    <a:masterClrMapping/>
  </p:clrMapOvr>
  <mc:AlternateContent xmlns:mc="http://schemas.openxmlformats.org/markup-compatibility/2006" xmlns:p14="http://schemas.microsoft.com/office/powerpoint/2010/main">
    <mc:Choice Requires="p14">
      <p:transition advTm="16725" p14:dur="2000" spd="slow"/>
    </mc:Choice>
    <mc:Fallback xmlns="">
      <p:transition advTm="16725" spd="slow"/>
    </mc:Fallback>
  </mc:AlternateContent>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6F6ED">
            <a:alpha val="73333"/>
          </a:srgbClr>
        </a:solidFill>
        <a:effectLst/>
      </p:bgPr>
    </p:bg>
    <p:spTree>
      <p:nvGrpSpPr>
        <p:cNvPr id="1" name="Shape 152"/>
        <p:cNvGrpSpPr/>
        <p:nvPr/>
      </p:nvGrpSpPr>
      <p:grpSpPr>
        <a:xfrm>
          <a:off x="0" y="0"/>
          <a:ext cx="0" cy="0"/>
          <a:chOff x="0" y="0"/>
          <a:chExt cx="0" cy="0"/>
        </a:xfrm>
      </p:grpSpPr>
      <p:sp>
        <p:nvSpPr>
          <p:cNvPr id="154" name="Google Shape;154;p3"/>
          <p:cNvSpPr/>
          <p:nvPr/>
        </p:nvSpPr>
        <p:spPr>
          <a:xfrm>
            <a:off x="17630775" y="2476500"/>
            <a:ext cx="47625" cy="6553200"/>
          </a:xfrm>
          <a:prstGeom prst="rect">
            <a:avLst/>
          </a:prstGeom>
          <a:solidFill>
            <a:srgbClr val="5F8368"/>
          </a:solidFill>
          <a:ln>
            <a:noFill/>
          </a:ln>
        </p:spPr>
        <p:txBody>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dirty="0" i="0" strike="noStrike" sz="1400" u="none">
              <a:solidFill>
                <a:srgbClr val="000000"/>
              </a:solidFill>
              <a:latin typeface="Arial"/>
              <a:ea typeface="Arial"/>
              <a:cs typeface="Arial"/>
              <a:sym typeface="Arial"/>
            </a:endParaRPr>
          </a:p>
        </p:txBody>
      </p:sp>
      <p:sp>
        <p:nvSpPr>
          <p:cNvPr id="155" name="Google Shape;155;p3"/>
          <p:cNvSpPr txBox="1">
            <a:spLocks noGrp="1"/>
          </p:cNvSpPr>
          <p:nvPr>
            <p:ph idx="12" type="sldNum"/>
          </p:nvPr>
        </p:nvSpPr>
        <p:spPr>
          <a:xfrm>
            <a:off x="15697200" y="9593520"/>
            <a:ext cx="2133600" cy="365125"/>
          </a:xfrm>
          <a:prstGeom prst="rect">
            <a:avLst/>
          </a:prstGeom>
          <a:noFill/>
          <a:ln>
            <a:noFill/>
          </a:ln>
        </p:spPr>
        <p:txBody>
          <a:bodyPr anchor="ctr" anchorCtr="0" bIns="45700" lIns="91425" rIns="91425" spcFirstLastPara="1" tIns="45700" wrap="square">
            <a:noAutofit/>
          </a:bodyPr>
          <a:lstStyle/>
          <a:p>
            <a:pPr algn="r" indent="0" lvl="0" marL="0" rtl="0">
              <a:lnSpc>
                <a:spcPct val="100000"/>
              </a:lnSpc>
              <a:spcBef>
                <a:spcPts val="0"/>
              </a:spcBef>
              <a:spcAft>
                <a:spcPts val="0"/>
              </a:spcAft>
              <a:buSzPts val="1400"/>
              <a:buNone/>
            </a:pPr>
            <a:fld id="{00000000-1234-1234-1234-123412341234}" type="slidenum">
              <a:rPr lang="en-US" sz="1400">
                <a:solidFill>
                  <a:schemeClr val="dk1"/>
                </a:solidFill>
                <a:latin typeface="Cambria"/>
                <a:ea typeface="Cambria"/>
                <a:cs typeface="Cambria"/>
                <a:sym typeface="Cambria"/>
              </a:rPr>
              <a:t>6</a:t>
            </a:fld>
            <a:r>
              <a:rPr dirty="0" lang="en-US" sz="1400">
                <a:solidFill>
                  <a:schemeClr val="dk1"/>
                </a:solidFill>
                <a:latin typeface="Cambria"/>
                <a:ea typeface="Cambria"/>
                <a:cs typeface="Cambria"/>
                <a:sym typeface="Cambria"/>
              </a:rPr>
              <a:t>/29</a:t>
            </a:r>
            <a:endParaRPr dirty="0" sz="1400">
              <a:solidFill>
                <a:schemeClr val="dk1"/>
              </a:solidFill>
              <a:latin typeface="Cambria"/>
              <a:ea typeface="Cambria"/>
              <a:cs typeface="Cambria"/>
              <a:sym typeface="Cambria"/>
            </a:endParaRPr>
          </a:p>
        </p:txBody>
      </p:sp>
      <p:sp>
        <p:nvSpPr>
          <p:cNvPr id="156" name="Google Shape;156;p3"/>
          <p:cNvSpPr/>
          <p:nvPr/>
        </p:nvSpPr>
        <p:spPr>
          <a:xfrm>
            <a:off x="0" y="2107188"/>
            <a:ext cx="13544550" cy="646290"/>
          </a:xfrm>
          <a:prstGeom prst="rect">
            <a:avLst/>
          </a:prstGeom>
          <a:noFill/>
          <a:ln>
            <a:noFill/>
          </a:ln>
        </p:spPr>
        <p:txBody>
          <a:bodyPr anchor="t" anchorCtr="0" bIns="45700" lIns="91425" rIns="91425" spcFirstLastPara="1" tIns="45700" wrap="square">
            <a:spAutoFit/>
          </a:bodyPr>
          <a:lstStyle/>
          <a:p>
            <a:pPr algn="ctr">
              <a:buSzPts val="2800"/>
            </a:pPr>
            <a:r>
              <a:rPr b="1" dirty="0" lang="en-US" sz="3600">
                <a:solidFill>
                  <a:schemeClr val="dk1"/>
                </a:solidFill>
                <a:latin typeface="Cambria"/>
                <a:ea typeface="Cambria"/>
                <a:sym typeface="Cambria"/>
              </a:rPr>
              <a:t> </a:t>
            </a:r>
            <a:endParaRPr b="1" dirty="0" sz="3600">
              <a:solidFill>
                <a:schemeClr val="dk1"/>
              </a:solidFill>
              <a:latin typeface="Cambria"/>
              <a:ea typeface="Cambria"/>
              <a:sym typeface="Calibri"/>
            </a:endParaRPr>
          </a:p>
        </p:txBody>
      </p:sp>
      <p:sp>
        <p:nvSpPr>
          <p:cNvPr id="2" name="Google Shape;156;p3">
            <a:extLst>
              <a:ext uri="{FF2B5EF4-FFF2-40B4-BE49-F238E27FC236}">
                <a16:creationId xmlns:a16="http://schemas.microsoft.com/office/drawing/2014/main" id="{9024A4BC-FBC4-FDE1-B582-BCD43D243D6C}"/>
              </a:ext>
            </a:extLst>
          </p:cNvPr>
          <p:cNvSpPr/>
          <p:nvPr/>
        </p:nvSpPr>
        <p:spPr>
          <a:xfrm>
            <a:off x="7200898" y="3657918"/>
            <a:ext cx="9682166" cy="646290"/>
          </a:xfrm>
          <a:prstGeom prst="rect">
            <a:avLst/>
          </a:prstGeom>
          <a:noFill/>
          <a:ln>
            <a:noFill/>
          </a:ln>
        </p:spPr>
        <p:txBody>
          <a:bodyPr anchor="t" anchorCtr="0" bIns="45700" lIns="91425" rIns="91425" spcFirstLastPara="1" tIns="45700" wrap="square">
            <a:spAutoFit/>
          </a:bodyPr>
          <a:lstStyle/>
          <a:p>
            <a:pPr algn="ctr" indent="0" lvl="0" marL="0" marR="0" rtl="0">
              <a:lnSpc>
                <a:spcPct val="100000"/>
              </a:lnSpc>
              <a:spcBef>
                <a:spcPts val="0"/>
              </a:spcBef>
              <a:spcAft>
                <a:spcPts val="0"/>
              </a:spcAft>
              <a:buClr>
                <a:srgbClr val="000000"/>
              </a:buClr>
              <a:buSzPts val="2800"/>
              <a:buFont typeface="Arial"/>
              <a:buNone/>
            </a:pPr>
            <a:r>
              <a:rPr b="1" cap="none" dirty="0" i="0" lang="en-US" strike="noStrike" sz="3600" u="none">
                <a:solidFill>
                  <a:schemeClr val="dk1"/>
                </a:solidFill>
                <a:latin typeface="Cambria"/>
                <a:ea typeface="Cambria"/>
                <a:cs typeface="Cambria"/>
                <a:sym typeface="Cambria"/>
              </a:rPr>
              <a:t>    </a:t>
            </a:r>
            <a:endParaRPr b="0" cap="none" dirty="0" i="0" strike="noStrike" sz="3600" u="none">
              <a:solidFill>
                <a:schemeClr val="dk1"/>
              </a:solidFill>
              <a:latin typeface="Calibri"/>
              <a:ea typeface="Calibri"/>
              <a:cs typeface="Calibri"/>
              <a:sym typeface="Calibri"/>
            </a:endParaRPr>
          </a:p>
        </p:txBody>
      </p:sp>
      <p:sp>
        <p:nvSpPr>
          <p:cNvPr descr="Who Made the First Calendar?" id="5" name="AutoShape 2">
            <a:extLst>
              <a:ext uri="{FF2B5EF4-FFF2-40B4-BE49-F238E27FC236}">
                <a16:creationId xmlns:a16="http://schemas.microsoft.com/office/drawing/2014/main" id="{39A5A380-F7C2-FC19-D8B8-04B2FADC8338}"/>
              </a:ext>
            </a:extLst>
          </p:cNvPr>
          <p:cNvSpPr>
            <a:spLocks noChangeArrowheads="1" noChangeAspect="1"/>
          </p:cNvSpPr>
          <p:nvPr/>
        </p:nvSpPr>
        <p:spPr bwMode="auto">
          <a:xfrm>
            <a:off x="85725" y="936625"/>
            <a:ext cx="2428875" cy="1762125"/>
          </a:xfrm>
          <a:prstGeom prst="rect">
            <a:avLst/>
          </a:prstGeom>
          <a:noFill/>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dirty="0" lang="en-IN"/>
          </a:p>
        </p:txBody>
      </p:sp>
      <p:pic>
        <p:nvPicPr>
          <p:cNvPr id="7" name="Picture 6">
            <a:extLst>
              <a:ext uri="{FF2B5EF4-FFF2-40B4-BE49-F238E27FC236}">
                <a16:creationId xmlns:a16="http://schemas.microsoft.com/office/drawing/2014/main" id="{DE8B20B1-96D1-1330-A53F-9CFA1CB4BF3F}"/>
              </a:ext>
            </a:extLst>
          </p:cNvPr>
          <p:cNvPicPr>
            <a:picLocks noChangeAspect="1"/>
          </p:cNvPicPr>
          <p:nvPr/>
        </p:nvPicPr>
        <p:blipFill rotWithShape="1">
          <a:blip r:embed="rId3"/>
          <a:srcRect b="44" l="27" r="36" t="41"/>
          <a:stretch/>
        </p:blipFill>
        <p:spPr>
          <a:xfrm>
            <a:off x="1892968" y="1373260"/>
            <a:ext cx="12325003" cy="7650424"/>
          </a:xfrm>
          <a:prstGeom prst="rect">
            <a:avLst/>
          </a:prstGeom>
        </p:spPr>
      </p:pic>
      <p:pic>
        <p:nvPicPr>
          <p:cNvPr id="8" name="Picture 7">
            <a:extLst>
              <a:ext uri="{FF2B5EF4-FFF2-40B4-BE49-F238E27FC236}">
                <a16:creationId xmlns:a16="http://schemas.microsoft.com/office/drawing/2014/main" id="{6C91A60B-51C1-E6F6-B192-C910E98FFA9E}"/>
              </a:ext>
            </a:extLst>
          </p:cNvPr>
          <p:cNvPicPr>
            <a:picLocks noChangeAspect="1"/>
          </p:cNvPicPr>
          <p:nvPr/>
        </p:nvPicPr>
        <p:blipFill>
          <a:blip r:embed="rId4"/>
          <a:stretch>
            <a:fillRect/>
          </a:stretch>
        </p:blipFill>
        <p:spPr>
          <a:xfrm>
            <a:off x="5598868" y="9809410"/>
            <a:ext cx="11678479" cy="365125"/>
          </a:xfrm>
          <a:prstGeom prst="rect">
            <a:avLst/>
          </a:prstGeom>
        </p:spPr>
      </p:pic>
    </p:spTree>
  </p:cSld>
  <p:clrMapOvr>
    <a:masterClrMapping/>
  </p:clrMapOvr>
  <mc:AlternateContent xmlns:mc="http://schemas.openxmlformats.org/markup-compatibility/2006" xmlns:p14="http://schemas.microsoft.com/office/powerpoint/2010/main">
    <mc:Choice Requires="p14">
      <p:transition advTm="15279" p14:dur="2000" spd="slow"/>
    </mc:Choice>
    <mc:Fallback xmlns="">
      <p:transition advTm="15279"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89"/>
        <p:cNvGrpSpPr/>
        <p:nvPr/>
      </p:nvGrpSpPr>
      <p:grpSpPr>
        <a:xfrm>
          <a:off x="0" y="0"/>
          <a:ext cx="0" cy="0"/>
          <a:chOff x="0" y="0"/>
          <a:chExt cx="0" cy="0"/>
        </a:xfrm>
      </p:grpSpPr>
      <p:sp>
        <p:nvSpPr>
          <p:cNvPr id="90" name="Google Shape;90;p2"/>
          <p:cNvSpPr/>
          <p:nvPr/>
        </p:nvSpPr>
        <p:spPr>
          <a:xfrm>
            <a:off x="7436419" y="9258300"/>
            <a:ext cx="10851600" cy="10356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1" name="Google Shape;91;p2"/>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2" name="Google Shape;92;p2"/>
          <p:cNvSpPr txBox="1">
            <a:spLocks noGrp="1"/>
          </p:cNvSpPr>
          <p:nvPr>
            <p:ph type="ftr" idx="11"/>
          </p:nvPr>
        </p:nvSpPr>
        <p:spPr>
          <a:xfrm>
            <a:off x="5983704" y="9637661"/>
            <a:ext cx="10411327" cy="1961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b="1" dirty="0">
                <a:solidFill>
                  <a:schemeClr val="dk1"/>
                </a:solidFill>
                <a:latin typeface="Cambria"/>
                <a:ea typeface="Cambria"/>
                <a:cs typeface="Cambria"/>
                <a:sym typeface="Cambria"/>
              </a:rPr>
              <a:t>I MAKE HISTORY/</a:t>
            </a:r>
            <a:r>
              <a:rPr lang="en-US" sz="1400" b="1" dirty="0" err="1">
                <a:solidFill>
                  <a:schemeClr val="dk1"/>
                </a:solidFill>
                <a:latin typeface="Cambria"/>
                <a:ea typeface="Cambria"/>
                <a:cs typeface="Cambria"/>
                <a:sym typeface="Cambria"/>
              </a:rPr>
              <a:t>Karunambigai</a:t>
            </a:r>
            <a:r>
              <a:rPr lang="en-US" sz="1400" b="1" dirty="0">
                <a:solidFill>
                  <a:schemeClr val="dk1"/>
                </a:solidFill>
                <a:latin typeface="Cambria"/>
                <a:ea typeface="Cambria"/>
                <a:cs typeface="Cambria"/>
                <a:sym typeface="Cambria"/>
              </a:rPr>
              <a:t>/Social/SNS ACADEMY</a:t>
            </a:r>
            <a:endParaRPr sz="1400" b="1" dirty="0">
              <a:solidFill>
                <a:schemeClr val="dk1"/>
              </a:solidFill>
              <a:latin typeface="Cambria"/>
              <a:ea typeface="Cambria"/>
              <a:cs typeface="Cambria"/>
              <a:sym typeface="Cambria"/>
            </a:endParaRPr>
          </a:p>
        </p:txBody>
      </p:sp>
      <p:sp>
        <p:nvSpPr>
          <p:cNvPr id="93" name="Google Shape;93;p2"/>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z="1400">
                <a:solidFill>
                  <a:schemeClr val="dk1"/>
                </a:solidFill>
                <a:latin typeface="Cambria"/>
                <a:ea typeface="Cambria"/>
                <a:cs typeface="Cambria"/>
                <a:sym typeface="Cambria"/>
              </a:rPr>
              <a:t>7</a:t>
            </a:fld>
            <a:r>
              <a:rPr lang="en-US" sz="1400">
                <a:solidFill>
                  <a:schemeClr val="dk1"/>
                </a:solidFill>
                <a:latin typeface="Cambria"/>
                <a:ea typeface="Cambria"/>
                <a:cs typeface="Cambria"/>
                <a:sym typeface="Cambria"/>
              </a:rPr>
              <a:t>/29</a:t>
            </a:r>
            <a:endParaRPr sz="1400">
              <a:solidFill>
                <a:schemeClr val="dk1"/>
              </a:solidFill>
              <a:latin typeface="Cambria"/>
              <a:ea typeface="Cambria"/>
              <a:cs typeface="Cambria"/>
              <a:sym typeface="Cambria"/>
            </a:endParaRPr>
          </a:p>
        </p:txBody>
      </p:sp>
      <p:pic>
        <p:nvPicPr>
          <p:cNvPr id="5" name="Picture 4">
            <a:extLst>
              <a:ext uri="{FF2B5EF4-FFF2-40B4-BE49-F238E27FC236}">
                <a16:creationId xmlns:a16="http://schemas.microsoft.com/office/drawing/2014/main" id="{413CA22D-C7E8-5010-81D7-01F88B27BF0A}"/>
              </a:ext>
            </a:extLst>
          </p:cNvPr>
          <p:cNvPicPr>
            <a:picLocks noChangeAspect="1"/>
          </p:cNvPicPr>
          <p:nvPr/>
        </p:nvPicPr>
        <p:blipFill>
          <a:blip r:embed="rId3"/>
          <a:stretch>
            <a:fillRect/>
          </a:stretch>
        </p:blipFill>
        <p:spPr>
          <a:xfrm>
            <a:off x="2233765" y="-53529"/>
            <a:ext cx="12986085" cy="9186995"/>
          </a:xfrm>
          <a:prstGeom prst="rect">
            <a:avLst/>
          </a:prstGeom>
        </p:spPr>
      </p:pic>
    </p:spTree>
    <p:extLst>
      <p:ext uri="{BB962C8B-B14F-4D97-AF65-F5344CB8AC3E}">
        <p14:creationId xmlns:p14="http://schemas.microsoft.com/office/powerpoint/2010/main" val="3548451757"/>
      </p:ext>
    </p:extLst>
  </p:cSld>
  <p:clrMapOvr>
    <a:masterClrMapping/>
  </p:clrMapOvr>
  <mc:AlternateContent xmlns:mc="http://schemas.openxmlformats.org/markup-compatibility/2006" xmlns:p14="http://schemas.microsoft.com/office/powerpoint/2010/main">
    <mc:Choice Requires="p14">
      <p:transition spd="slow" p14:dur="2000" advTm="34763"/>
    </mc:Choice>
    <mc:Fallback xmlns="">
      <p:transition spd="slow" advTm="3476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6ED">
            <a:alpha val="73333"/>
          </a:srgbClr>
        </a:solidFill>
        <a:effectLst/>
      </p:bgPr>
    </p:bg>
    <p:spTree>
      <p:nvGrpSpPr>
        <p:cNvPr id="1" name="Shape 152"/>
        <p:cNvGrpSpPr/>
        <p:nvPr/>
      </p:nvGrpSpPr>
      <p:grpSpPr>
        <a:xfrm>
          <a:off x="0" y="0"/>
          <a:ext cx="0" cy="0"/>
          <a:chOff x="0" y="0"/>
          <a:chExt cx="0" cy="0"/>
        </a:xfrm>
      </p:grpSpPr>
      <p:sp>
        <p:nvSpPr>
          <p:cNvPr id="153" name="Google Shape;153;p3"/>
          <p:cNvSpPr/>
          <p:nvPr/>
        </p:nvSpPr>
        <p:spPr>
          <a:xfrm>
            <a:off x="0" y="9258300"/>
            <a:ext cx="10983468" cy="1035566"/>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3"/>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3"/>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z="1400">
                <a:solidFill>
                  <a:schemeClr val="dk1"/>
                </a:solidFill>
                <a:latin typeface="Cambria"/>
                <a:ea typeface="Cambria"/>
                <a:cs typeface="Cambria"/>
                <a:sym typeface="Cambria"/>
              </a:rPr>
              <a:t>8</a:t>
            </a:fld>
            <a:r>
              <a:rPr lang="en-US" sz="1400">
                <a:solidFill>
                  <a:schemeClr val="dk1"/>
                </a:solidFill>
                <a:latin typeface="Cambria"/>
                <a:ea typeface="Cambria"/>
                <a:cs typeface="Cambria"/>
                <a:sym typeface="Cambria"/>
              </a:rPr>
              <a:t>/29</a:t>
            </a:r>
            <a:endParaRPr sz="1400">
              <a:solidFill>
                <a:schemeClr val="dk1"/>
              </a:solidFill>
              <a:latin typeface="Cambria"/>
              <a:ea typeface="Cambria"/>
              <a:cs typeface="Cambria"/>
              <a:sym typeface="Cambria"/>
            </a:endParaRPr>
          </a:p>
        </p:txBody>
      </p:sp>
      <p:sp>
        <p:nvSpPr>
          <p:cNvPr id="158" name="Google Shape;158;p3"/>
          <p:cNvSpPr txBox="1">
            <a:spLocks noGrp="1"/>
          </p:cNvSpPr>
          <p:nvPr>
            <p:ph type="ftr" idx="11"/>
          </p:nvPr>
        </p:nvSpPr>
        <p:spPr>
          <a:xfrm>
            <a:off x="4330163" y="9637661"/>
            <a:ext cx="7543800" cy="321000"/>
          </a:xfrm>
          <a:prstGeom prst="rect">
            <a:avLst/>
          </a:prstGeom>
          <a:noFill/>
          <a:ln>
            <a:noFill/>
          </a:ln>
        </p:spPr>
        <p:txBody>
          <a:bodyPr spcFirstLastPara="1" wrap="square" lIns="91425" tIns="45700" rIns="91425" bIns="45700" anchor="ctr" anchorCtr="0">
            <a:noAutofit/>
          </a:bodyPr>
          <a:lstStyle/>
          <a:p>
            <a:pPr lvl="0"/>
            <a:r>
              <a:rPr lang="en-US" sz="1400" b="1" dirty="0">
                <a:solidFill>
                  <a:schemeClr val="dk1"/>
                </a:solidFill>
                <a:latin typeface="Cambria"/>
                <a:ea typeface="Cambria"/>
                <a:cs typeface="Cambria"/>
                <a:sym typeface="Cambria"/>
              </a:rPr>
              <a:t>I MAKE HISTORY/ Social/</a:t>
            </a:r>
            <a:r>
              <a:rPr lang="en-US" sz="1400" b="1" dirty="0" err="1">
                <a:solidFill>
                  <a:schemeClr val="dk1"/>
                </a:solidFill>
                <a:latin typeface="Cambria"/>
                <a:ea typeface="Cambria"/>
                <a:cs typeface="Cambria"/>
                <a:sym typeface="Cambria"/>
              </a:rPr>
              <a:t>NKarunambigai</a:t>
            </a:r>
            <a:r>
              <a:rPr lang="en-US" sz="1400" b="1" dirty="0">
                <a:solidFill>
                  <a:schemeClr val="dk1"/>
                </a:solidFill>
                <a:latin typeface="Cambria"/>
                <a:ea typeface="Cambria"/>
                <a:cs typeface="Cambria"/>
                <a:sym typeface="Cambria"/>
              </a:rPr>
              <a:t>/SNS ACADEMY</a:t>
            </a:r>
            <a:endParaRPr sz="1400" b="1" dirty="0">
              <a:solidFill>
                <a:schemeClr val="dk1"/>
              </a:solidFill>
              <a:latin typeface="Cambria"/>
              <a:ea typeface="Cambria"/>
              <a:cs typeface="Cambria"/>
              <a:sym typeface="Cambria"/>
            </a:endParaRPr>
          </a:p>
        </p:txBody>
      </p:sp>
      <p:sp>
        <p:nvSpPr>
          <p:cNvPr id="2" name="Google Shape;156;p3">
            <a:extLst>
              <a:ext uri="{FF2B5EF4-FFF2-40B4-BE49-F238E27FC236}">
                <a16:creationId xmlns:a16="http://schemas.microsoft.com/office/drawing/2014/main" id="{9024A4BC-FBC4-FDE1-B582-BCD43D243D6C}"/>
              </a:ext>
            </a:extLst>
          </p:cNvPr>
          <p:cNvSpPr/>
          <p:nvPr/>
        </p:nvSpPr>
        <p:spPr>
          <a:xfrm>
            <a:off x="7200898" y="3657918"/>
            <a:ext cx="9682166"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3600" b="1" i="0" u="none" strike="noStrike" cap="none" dirty="0">
                <a:solidFill>
                  <a:schemeClr val="dk1"/>
                </a:solidFill>
                <a:latin typeface="Cambria"/>
                <a:ea typeface="Cambria"/>
                <a:cs typeface="Cambria"/>
                <a:sym typeface="Cambria"/>
              </a:rPr>
              <a:t>    </a:t>
            </a:r>
            <a:endParaRPr sz="3600" b="0" i="0" u="none" strike="noStrike" cap="none" dirty="0">
              <a:solidFill>
                <a:schemeClr val="dk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8045F0B1-453F-FA84-0A4E-EADBD258406B}"/>
              </a:ext>
            </a:extLst>
          </p:cNvPr>
          <p:cNvPicPr>
            <a:picLocks noChangeAspect="1"/>
          </p:cNvPicPr>
          <p:nvPr/>
        </p:nvPicPr>
        <p:blipFill>
          <a:blip r:embed="rId3"/>
          <a:stretch>
            <a:fillRect/>
          </a:stretch>
        </p:blipFill>
        <p:spPr>
          <a:xfrm>
            <a:off x="2831431" y="328339"/>
            <a:ext cx="11975931" cy="8105274"/>
          </a:xfrm>
          <a:prstGeom prst="rect">
            <a:avLst/>
          </a:prstGeom>
        </p:spPr>
      </p:pic>
    </p:spTree>
    <p:extLst>
      <p:ext uri="{BB962C8B-B14F-4D97-AF65-F5344CB8AC3E}">
        <p14:creationId xmlns:p14="http://schemas.microsoft.com/office/powerpoint/2010/main" val="3904609180"/>
      </p:ext>
    </p:extLst>
  </p:cSld>
  <p:clrMapOvr>
    <a:masterClrMapping/>
  </p:clrMapOvr>
  <mc:AlternateContent xmlns:mc="http://schemas.openxmlformats.org/markup-compatibility/2006" xmlns:p14="http://schemas.microsoft.com/office/powerpoint/2010/main">
    <mc:Choice Requires="p14">
      <p:transition spd="slow" p14:dur="2000" advTm="40355"/>
    </mc:Choice>
    <mc:Fallback xmlns="">
      <p:transition spd="slow" advTm="4035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AA79C-33EC-D77C-14B3-9C23068AF3D8}"/>
              </a:ext>
            </a:extLst>
          </p:cNvPr>
          <p:cNvSpPr>
            <a:spLocks noGrp="1"/>
          </p:cNvSpPr>
          <p:nvPr>
            <p:ph type="ctrTitle"/>
          </p:nvPr>
        </p:nvSpPr>
        <p:spPr>
          <a:xfrm>
            <a:off x="3672840" y="2621280"/>
            <a:ext cx="4785360" cy="979170"/>
          </a:xfrm>
        </p:spPr>
        <p:txBody>
          <a:bodyPr/>
          <a:lstStyle/>
          <a:p>
            <a:endParaRPr lang="en-IN" dirty="0"/>
          </a:p>
        </p:txBody>
      </p:sp>
      <p:sp>
        <p:nvSpPr>
          <p:cNvPr id="3" name="Subtitle 2">
            <a:extLst>
              <a:ext uri="{FF2B5EF4-FFF2-40B4-BE49-F238E27FC236}">
                <a16:creationId xmlns:a16="http://schemas.microsoft.com/office/drawing/2014/main" id="{754252F0-D11D-C00D-F86E-E271FD93F735}"/>
              </a:ext>
            </a:extLst>
          </p:cNvPr>
          <p:cNvSpPr>
            <a:spLocks noGrp="1"/>
          </p:cNvSpPr>
          <p:nvPr>
            <p:ph type="subTitle" idx="1"/>
          </p:nvPr>
        </p:nvSpPr>
        <p:spPr>
          <a:xfrm>
            <a:off x="4678680" y="4175760"/>
            <a:ext cx="3093720" cy="1463040"/>
          </a:xfrm>
        </p:spPr>
        <p:txBody>
          <a:bodyPr/>
          <a:lstStyle/>
          <a:p>
            <a:endParaRPr lang="en-IN" dirty="0"/>
          </a:p>
        </p:txBody>
      </p:sp>
      <p:sp>
        <p:nvSpPr>
          <p:cNvPr id="4" name="Slide Number Placeholder 3">
            <a:extLst>
              <a:ext uri="{FF2B5EF4-FFF2-40B4-BE49-F238E27FC236}">
                <a16:creationId xmlns:a16="http://schemas.microsoft.com/office/drawing/2014/main" id="{9DB9DE87-9B4F-DA8D-6316-7189AB55F3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8" name="TextBox 7">
            <a:extLst>
              <a:ext uri="{FF2B5EF4-FFF2-40B4-BE49-F238E27FC236}">
                <a16:creationId xmlns:a16="http://schemas.microsoft.com/office/drawing/2014/main" id="{8461E05C-F552-2AB5-C708-D4936641B28E}"/>
              </a:ext>
            </a:extLst>
          </p:cNvPr>
          <p:cNvSpPr txBox="1"/>
          <p:nvPr/>
        </p:nvSpPr>
        <p:spPr>
          <a:xfrm>
            <a:off x="6225540" y="9696648"/>
            <a:ext cx="12785331" cy="307777"/>
          </a:xfrm>
          <a:prstGeom prst="rect">
            <a:avLst/>
          </a:prstGeom>
          <a:noFill/>
        </p:spPr>
        <p:txBody>
          <a:bodyPr wrap="square">
            <a:spAutoFit/>
          </a:bodyPr>
          <a:lstStyle/>
          <a:p>
            <a:pPr marL="0" lvl="0" indent="0" algn="ctr" rtl="0">
              <a:lnSpc>
                <a:spcPct val="100000"/>
              </a:lnSpc>
              <a:spcBef>
                <a:spcPts val="0"/>
              </a:spcBef>
              <a:spcAft>
                <a:spcPts val="0"/>
              </a:spcAft>
              <a:buSzPts val="1400"/>
              <a:buNone/>
            </a:pPr>
            <a:r>
              <a:rPr lang="en-US" b="1" dirty="0">
                <a:solidFill>
                  <a:schemeClr val="dk1"/>
                </a:solidFill>
                <a:latin typeface="Cambria"/>
                <a:ea typeface="Cambria"/>
                <a:cs typeface="Cambria"/>
                <a:sym typeface="Cambria"/>
              </a:rPr>
              <a:t>I MAKE HISTORY</a:t>
            </a:r>
            <a:r>
              <a:rPr lang="en-US" sz="1400" b="1" dirty="0">
                <a:solidFill>
                  <a:schemeClr val="dk1"/>
                </a:solidFill>
                <a:latin typeface="Cambria"/>
                <a:ea typeface="Cambria"/>
                <a:cs typeface="Cambria"/>
                <a:sym typeface="Cambria"/>
              </a:rPr>
              <a:t>/</a:t>
            </a:r>
            <a:r>
              <a:rPr lang="en-US" sz="1400" b="1" dirty="0" err="1">
                <a:solidFill>
                  <a:schemeClr val="dk1"/>
                </a:solidFill>
                <a:latin typeface="Cambria"/>
                <a:ea typeface="Cambria"/>
                <a:cs typeface="Cambria"/>
                <a:sym typeface="Cambria"/>
              </a:rPr>
              <a:t>Karunambigai</a:t>
            </a:r>
            <a:r>
              <a:rPr lang="en-US" sz="1400" b="1" dirty="0">
                <a:solidFill>
                  <a:schemeClr val="dk1"/>
                </a:solidFill>
                <a:latin typeface="Cambria"/>
                <a:ea typeface="Cambria"/>
                <a:cs typeface="Cambria"/>
                <a:sym typeface="Cambria"/>
              </a:rPr>
              <a:t>/Social/SNS ACADEMY</a:t>
            </a:r>
          </a:p>
        </p:txBody>
      </p:sp>
      <p:pic>
        <p:nvPicPr>
          <p:cNvPr id="7" name="Picture 6">
            <a:extLst>
              <a:ext uri="{FF2B5EF4-FFF2-40B4-BE49-F238E27FC236}">
                <a16:creationId xmlns:a16="http://schemas.microsoft.com/office/drawing/2014/main" id="{9B39D6D2-925A-349B-0F00-EC7D92C4761E}"/>
              </a:ext>
            </a:extLst>
          </p:cNvPr>
          <p:cNvPicPr>
            <a:picLocks noChangeAspect="1"/>
          </p:cNvPicPr>
          <p:nvPr/>
        </p:nvPicPr>
        <p:blipFill>
          <a:blip r:embed="rId2"/>
          <a:stretch>
            <a:fillRect/>
          </a:stretch>
        </p:blipFill>
        <p:spPr>
          <a:xfrm>
            <a:off x="2302042" y="-77838"/>
            <a:ext cx="12585032" cy="8507195"/>
          </a:xfrm>
          <a:prstGeom prst="rect">
            <a:avLst/>
          </a:prstGeom>
        </p:spPr>
      </p:pic>
    </p:spTree>
    <p:extLst>
      <p:ext uri="{BB962C8B-B14F-4D97-AF65-F5344CB8AC3E}">
        <p14:creationId xmlns:p14="http://schemas.microsoft.com/office/powerpoint/2010/main" val="2392831603"/>
      </p:ext>
    </p:extLst>
  </p:cSld>
  <p:clrMapOvr>
    <a:masterClrMapping/>
  </p:clrMapOvr>
  <mc:AlternateContent xmlns:mc="http://schemas.openxmlformats.org/markup-compatibility/2006" xmlns:p14="http://schemas.microsoft.com/office/powerpoint/2010/main">
    <mc:Choice Requires="p14">
      <p:transition spd="slow" p14:dur="2000" advTm="36381"/>
    </mc:Choice>
    <mc:Fallback xmlns="">
      <p:transition spd="slow" advTm="36381"/>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1756</TotalTime>
  <Words>150</Words>
  <Application>Microsoft Office PowerPoint</Application>
  <PresentationFormat>Custom</PresentationFormat>
  <Paragraphs>33</Paragraphs>
  <Slides>17</Slides>
  <Notes>6</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Cambria</vt:lpstr>
      <vt:lpstr>Office Theme</vt:lpstr>
      <vt:lpstr>PowerPoint Presentation</vt:lpstr>
      <vt:lpstr>PowerPoint Presentation</vt:lpstr>
      <vt:lpstr>CONTENTS: </vt:lpstr>
      <vt:lpstr>I MAKE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first seals proper in the Aegean are encountered in EB II. Seals continue to be made down to the end of the Bronze Age. Seals would have played an important role in Aegean society and, as functional objects, they would have served three main purposes: securing, marking, and authorizing.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karunatharun@gmail.com</cp:lastModifiedBy>
  <cp:revision>21</cp:revision>
  <dcterms:created xsi:type="dcterms:W3CDTF">2006-08-16T00:00:00Z</dcterms:created>
  <dcterms:modified xsi:type="dcterms:W3CDTF">2024-08-20T16:10:52Z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1825916</vt:lpwstr>
  </property>
  <property fmtid="{D5CDD505-2E9C-101B-9397-08002B2CF9AE}" name="NXPowerLiteSettings" pid="3">
    <vt:lpwstr>F7000400038000</vt:lpwstr>
  </property>
  <property fmtid="{D5CDD505-2E9C-101B-9397-08002B2CF9AE}" name="NXPowerLiteVersion" pid="4">
    <vt:lpwstr>S10.2.0</vt:lpwstr>
  </property>
</Properties>
</file>